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7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637" r:id="rId5"/>
    <p:sldId id="638" r:id="rId6"/>
    <p:sldId id="660" r:id="rId7"/>
    <p:sldId id="656" r:id="rId8"/>
    <p:sldId id="653" r:id="rId9"/>
    <p:sldId id="652" r:id="rId10"/>
    <p:sldId id="664" r:id="rId11"/>
    <p:sldId id="704" r:id="rId12"/>
    <p:sldId id="663" r:id="rId13"/>
    <p:sldId id="703" r:id="rId14"/>
    <p:sldId id="675" r:id="rId15"/>
    <p:sldId id="672" r:id="rId16"/>
    <p:sldId id="673" r:id="rId17"/>
    <p:sldId id="674" r:id="rId18"/>
    <p:sldId id="619" r:id="rId19"/>
    <p:sldId id="702" r:id="rId20"/>
    <p:sldId id="701" r:id="rId21"/>
    <p:sldId id="662" r:id="rId22"/>
    <p:sldId id="708" r:id="rId23"/>
    <p:sldId id="709" r:id="rId24"/>
    <p:sldId id="620" r:id="rId25"/>
    <p:sldId id="645" r:id="rId26"/>
    <p:sldId id="63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48BFB-95EE-3234-083C-1ACDD06A8C8A}" v="6" dt="2025-08-21T07:52:27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UKWELL, Jennie (CASTLE MEDICAL GROUP)" userId="9c4861fd-6f5b-42f4-906f-394ec76bebd7" providerId="ADAL" clId="{14334D4F-9339-40D6-B8AB-7AB2AB367695}"/>
    <pc:docChg chg="undo custSel addSld delSld modSld">
      <pc:chgData name="CAUKWELL, Jennie (CASTLE MEDICAL GROUP)" userId="9c4861fd-6f5b-42f4-906f-394ec76bebd7" providerId="ADAL" clId="{14334D4F-9339-40D6-B8AB-7AB2AB367695}" dt="2025-06-13T10:29:20.111" v="1120" actId="20577"/>
      <pc:docMkLst>
        <pc:docMk/>
      </pc:docMkLst>
      <pc:sldChg chg="add">
        <pc:chgData name="CAUKWELL, Jennie (CASTLE MEDICAL GROUP)" userId="9c4861fd-6f5b-42f4-906f-394ec76bebd7" providerId="ADAL" clId="{14334D4F-9339-40D6-B8AB-7AB2AB367695}" dt="2025-06-13T10:00:50.147" v="325"/>
        <pc:sldMkLst>
          <pc:docMk/>
          <pc:sldMk cId="579338572" sldId="619"/>
        </pc:sldMkLst>
      </pc:sldChg>
      <pc:sldChg chg="addSp delSp modSp mod">
        <pc:chgData name="CAUKWELL, Jennie (CASTLE MEDICAL GROUP)" userId="9c4861fd-6f5b-42f4-906f-394ec76bebd7" providerId="ADAL" clId="{14334D4F-9339-40D6-B8AB-7AB2AB367695}" dt="2025-06-13T10:10:02.503" v="513" actId="1076"/>
        <pc:sldMkLst>
          <pc:docMk/>
          <pc:sldMk cId="642188048" sldId="620"/>
        </pc:sldMkLst>
      </pc:sldChg>
      <pc:sldChg chg="addSp delSp modSp mod">
        <pc:chgData name="CAUKWELL, Jennie (CASTLE MEDICAL GROUP)" userId="9c4861fd-6f5b-42f4-906f-394ec76bebd7" providerId="ADAL" clId="{14334D4F-9339-40D6-B8AB-7AB2AB367695}" dt="2025-06-13T10:15:20.647" v="594" actId="12788"/>
        <pc:sldMkLst>
          <pc:docMk/>
          <pc:sldMk cId="2950467636" sldId="621"/>
        </pc:sldMkLst>
      </pc:sldChg>
      <pc:sldChg chg="del">
        <pc:chgData name="CAUKWELL, Jennie (CASTLE MEDICAL GROUP)" userId="9c4861fd-6f5b-42f4-906f-394ec76bebd7" providerId="ADAL" clId="{14334D4F-9339-40D6-B8AB-7AB2AB367695}" dt="2025-06-13T10:23:00.202" v="716" actId="47"/>
        <pc:sldMkLst>
          <pc:docMk/>
          <pc:sldMk cId="3283294284" sldId="622"/>
        </pc:sldMkLst>
      </pc:sldChg>
      <pc:sldChg chg="del">
        <pc:chgData name="CAUKWELL, Jennie (CASTLE MEDICAL GROUP)" userId="9c4861fd-6f5b-42f4-906f-394ec76bebd7" providerId="ADAL" clId="{14334D4F-9339-40D6-B8AB-7AB2AB367695}" dt="2025-06-13T10:22:58.369" v="714" actId="47"/>
        <pc:sldMkLst>
          <pc:docMk/>
          <pc:sldMk cId="4284148164" sldId="623"/>
        </pc:sldMkLst>
      </pc:sldChg>
      <pc:sldChg chg="del">
        <pc:chgData name="CAUKWELL, Jennie (CASTLE MEDICAL GROUP)" userId="9c4861fd-6f5b-42f4-906f-394ec76bebd7" providerId="ADAL" clId="{14334D4F-9339-40D6-B8AB-7AB2AB367695}" dt="2025-06-13T10:22:55.144" v="712" actId="47"/>
        <pc:sldMkLst>
          <pc:docMk/>
          <pc:sldMk cId="3266329748" sldId="624"/>
        </pc:sldMkLst>
      </pc:sldChg>
      <pc:sldChg chg="del">
        <pc:chgData name="CAUKWELL, Jennie (CASTLE MEDICAL GROUP)" userId="9c4861fd-6f5b-42f4-906f-394ec76bebd7" providerId="ADAL" clId="{14334D4F-9339-40D6-B8AB-7AB2AB367695}" dt="2025-06-13T10:22:56.622" v="713" actId="47"/>
        <pc:sldMkLst>
          <pc:docMk/>
          <pc:sldMk cId="2954055671" sldId="625"/>
        </pc:sldMkLst>
      </pc:sldChg>
      <pc:sldChg chg="del">
        <pc:chgData name="CAUKWELL, Jennie (CASTLE MEDICAL GROUP)" userId="9c4861fd-6f5b-42f4-906f-394ec76bebd7" providerId="ADAL" clId="{14334D4F-9339-40D6-B8AB-7AB2AB367695}" dt="2025-06-13T10:22:50.842" v="710" actId="47"/>
        <pc:sldMkLst>
          <pc:docMk/>
          <pc:sldMk cId="1384787619" sldId="626"/>
        </pc:sldMkLst>
      </pc:sldChg>
      <pc:sldChg chg="del">
        <pc:chgData name="CAUKWELL, Jennie (CASTLE MEDICAL GROUP)" userId="9c4861fd-6f5b-42f4-906f-394ec76bebd7" providerId="ADAL" clId="{14334D4F-9339-40D6-B8AB-7AB2AB367695}" dt="2025-06-13T10:22:52.945" v="711" actId="47"/>
        <pc:sldMkLst>
          <pc:docMk/>
          <pc:sldMk cId="876723494" sldId="627"/>
        </pc:sldMkLst>
      </pc:sldChg>
      <pc:sldChg chg="del">
        <pc:chgData name="CAUKWELL, Jennie (CASTLE MEDICAL GROUP)" userId="9c4861fd-6f5b-42f4-906f-394ec76bebd7" providerId="ADAL" clId="{14334D4F-9339-40D6-B8AB-7AB2AB367695}" dt="2025-06-13T10:22:49.261" v="709" actId="47"/>
        <pc:sldMkLst>
          <pc:docMk/>
          <pc:sldMk cId="268161376" sldId="630"/>
        </pc:sldMkLst>
      </pc:sldChg>
      <pc:sldChg chg="del">
        <pc:chgData name="CAUKWELL, Jennie (CASTLE MEDICAL GROUP)" userId="9c4861fd-6f5b-42f4-906f-394ec76bebd7" providerId="ADAL" clId="{14334D4F-9339-40D6-B8AB-7AB2AB367695}" dt="2025-06-13T10:22:59.384" v="715" actId="47"/>
        <pc:sldMkLst>
          <pc:docMk/>
          <pc:sldMk cId="288464774" sldId="632"/>
        </pc:sldMkLst>
      </pc:sldChg>
      <pc:sldChg chg="del">
        <pc:chgData name="CAUKWELL, Jennie (CASTLE MEDICAL GROUP)" userId="9c4861fd-6f5b-42f4-906f-394ec76bebd7" providerId="ADAL" clId="{14334D4F-9339-40D6-B8AB-7AB2AB367695}" dt="2025-06-13T10:22:41.763" v="707" actId="47"/>
        <pc:sldMkLst>
          <pc:docMk/>
          <pc:sldMk cId="2607063889" sldId="633"/>
        </pc:sldMkLst>
      </pc:sldChg>
      <pc:sldChg chg="addSp delSp modSp mod">
        <pc:chgData name="CAUKWELL, Jennie (CASTLE MEDICAL GROUP)" userId="9c4861fd-6f5b-42f4-906f-394ec76bebd7" providerId="ADAL" clId="{14334D4F-9339-40D6-B8AB-7AB2AB367695}" dt="2025-06-13T10:29:20.111" v="1120" actId="20577"/>
        <pc:sldMkLst>
          <pc:docMk/>
          <pc:sldMk cId="3867146075" sldId="634"/>
        </pc:sldMkLst>
      </pc:sldChg>
      <pc:sldChg chg="del">
        <pc:chgData name="CAUKWELL, Jennie (CASTLE MEDICAL GROUP)" userId="9c4861fd-6f5b-42f4-906f-394ec76bebd7" providerId="ADAL" clId="{14334D4F-9339-40D6-B8AB-7AB2AB367695}" dt="2025-06-13T10:22:40.632" v="706" actId="47"/>
        <pc:sldMkLst>
          <pc:docMk/>
          <pc:sldMk cId="3298918155" sldId="635"/>
        </pc:sldMkLst>
      </pc:sldChg>
      <pc:sldChg chg="del">
        <pc:chgData name="CAUKWELL, Jennie (CASTLE MEDICAL GROUP)" userId="9c4861fd-6f5b-42f4-906f-394ec76bebd7" providerId="ADAL" clId="{14334D4F-9339-40D6-B8AB-7AB2AB367695}" dt="2025-06-13T10:23:01.465" v="717" actId="47"/>
        <pc:sldMkLst>
          <pc:docMk/>
          <pc:sldMk cId="1912404117" sldId="636"/>
        </pc:sldMkLst>
      </pc:sldChg>
      <pc:sldChg chg="modSp mod">
        <pc:chgData name="CAUKWELL, Jennie (CASTLE MEDICAL GROUP)" userId="9c4861fd-6f5b-42f4-906f-394ec76bebd7" providerId="ADAL" clId="{14334D4F-9339-40D6-B8AB-7AB2AB367695}" dt="2025-06-10T14:12:16.701" v="6" actId="20577"/>
        <pc:sldMkLst>
          <pc:docMk/>
          <pc:sldMk cId="3406264148" sldId="637"/>
        </pc:sldMkLst>
      </pc:sldChg>
      <pc:sldChg chg="modSp">
        <pc:chgData name="CAUKWELL, Jennie (CASTLE MEDICAL GROUP)" userId="9c4861fd-6f5b-42f4-906f-394ec76bebd7" providerId="ADAL" clId="{14334D4F-9339-40D6-B8AB-7AB2AB367695}" dt="2025-06-13T10:20:21.583" v="705" actId="255"/>
        <pc:sldMkLst>
          <pc:docMk/>
          <pc:sldMk cId="2998400583" sldId="638"/>
        </pc:sldMkLst>
      </pc:sldChg>
      <pc:sldChg chg="del">
        <pc:chgData name="CAUKWELL, Jennie (CASTLE MEDICAL GROUP)" userId="9c4861fd-6f5b-42f4-906f-394ec76bebd7" providerId="ADAL" clId="{14334D4F-9339-40D6-B8AB-7AB2AB367695}" dt="2025-06-13T10:22:43.182" v="708" actId="47"/>
        <pc:sldMkLst>
          <pc:docMk/>
          <pc:sldMk cId="1334982572" sldId="639"/>
        </pc:sldMkLst>
      </pc:sldChg>
      <pc:sldChg chg="addSp delSp modSp mod">
        <pc:chgData name="CAUKWELL, Jennie (CASTLE MEDICAL GROUP)" userId="9c4861fd-6f5b-42f4-906f-394ec76bebd7" providerId="ADAL" clId="{14334D4F-9339-40D6-B8AB-7AB2AB367695}" dt="2025-06-13T10:09:14.597" v="504"/>
        <pc:sldMkLst>
          <pc:docMk/>
          <pc:sldMk cId="2356408250" sldId="640"/>
        </pc:sldMkLst>
      </pc:sldChg>
      <pc:sldChg chg="add">
        <pc:chgData name="CAUKWELL, Jennie (CASTLE MEDICAL GROUP)" userId="9c4861fd-6f5b-42f4-906f-394ec76bebd7" providerId="ADAL" clId="{14334D4F-9339-40D6-B8AB-7AB2AB367695}" dt="2025-06-13T10:00:50.147" v="325"/>
        <pc:sldMkLst>
          <pc:docMk/>
          <pc:sldMk cId="3815329912" sldId="641"/>
        </pc:sldMkLst>
      </pc:sldChg>
      <pc:sldChg chg="add">
        <pc:chgData name="CAUKWELL, Jennie (CASTLE MEDICAL GROUP)" userId="9c4861fd-6f5b-42f4-906f-394ec76bebd7" providerId="ADAL" clId="{14334D4F-9339-40D6-B8AB-7AB2AB367695}" dt="2025-06-13T10:00:50.147" v="325"/>
        <pc:sldMkLst>
          <pc:docMk/>
          <pc:sldMk cId="1150017123" sldId="642"/>
        </pc:sldMkLst>
      </pc:sldChg>
      <pc:sldChg chg="add">
        <pc:chgData name="CAUKWELL, Jennie (CASTLE MEDICAL GROUP)" userId="9c4861fd-6f5b-42f4-906f-394ec76bebd7" providerId="ADAL" clId="{14334D4F-9339-40D6-B8AB-7AB2AB367695}" dt="2025-06-13T10:00:50.147" v="325"/>
        <pc:sldMkLst>
          <pc:docMk/>
          <pc:sldMk cId="2563247168" sldId="643"/>
        </pc:sldMkLst>
      </pc:sldChg>
      <pc:sldChg chg="add">
        <pc:chgData name="CAUKWELL, Jennie (CASTLE MEDICAL GROUP)" userId="9c4861fd-6f5b-42f4-906f-394ec76bebd7" providerId="ADAL" clId="{14334D4F-9339-40D6-B8AB-7AB2AB367695}" dt="2025-06-13T10:00:50.147" v="325"/>
        <pc:sldMkLst>
          <pc:docMk/>
          <pc:sldMk cId="2373986056" sldId="644"/>
        </pc:sldMkLst>
      </pc:sldChg>
      <pc:sldChg chg="add">
        <pc:chgData name="CAUKWELL, Jennie (CASTLE MEDICAL GROUP)" userId="9c4861fd-6f5b-42f4-906f-394ec76bebd7" providerId="ADAL" clId="{14334D4F-9339-40D6-B8AB-7AB2AB367695}" dt="2025-06-13T10:00:50.147" v="325"/>
        <pc:sldMkLst>
          <pc:docMk/>
          <pc:sldMk cId="2641651527" sldId="645"/>
        </pc:sldMkLst>
      </pc:sldChg>
      <pc:sldChg chg="add del">
        <pc:chgData name="CAUKWELL, Jennie (CASTLE MEDICAL GROUP)" userId="9c4861fd-6f5b-42f4-906f-394ec76bebd7" providerId="ADAL" clId="{14334D4F-9339-40D6-B8AB-7AB2AB367695}" dt="2025-06-13T10:07:16.755" v="477" actId="47"/>
        <pc:sldMkLst>
          <pc:docMk/>
          <pc:sldMk cId="787140119" sldId="646"/>
        </pc:sldMkLst>
      </pc:sldChg>
      <pc:sldChg chg="addSp delSp modSp add mod">
        <pc:chgData name="CAUKWELL, Jennie (CASTLE MEDICAL GROUP)" userId="9c4861fd-6f5b-42f4-906f-394ec76bebd7" providerId="ADAL" clId="{14334D4F-9339-40D6-B8AB-7AB2AB367695}" dt="2025-06-13T10:19:16.623" v="636" actId="12788"/>
        <pc:sldMkLst>
          <pc:docMk/>
          <pc:sldMk cId="4014013750" sldId="646"/>
        </pc:sldMkLst>
      </pc:sldChg>
      <pc:sldChg chg="addSp delSp modSp add mod">
        <pc:chgData name="CAUKWELL, Jennie (CASTLE MEDICAL GROUP)" userId="9c4861fd-6f5b-42f4-906f-394ec76bebd7" providerId="ADAL" clId="{14334D4F-9339-40D6-B8AB-7AB2AB367695}" dt="2025-06-13T10:19:13.410" v="635" actId="12788"/>
        <pc:sldMkLst>
          <pc:docMk/>
          <pc:sldMk cId="1689032708" sldId="647"/>
        </pc:sldMkLst>
      </pc:sldChg>
    </pc:docChg>
  </pc:docChgLst>
  <pc:docChgLst>
    <pc:chgData name="CAUKWELL, Jennie (CASTLE MEDICAL GROUP)" userId="S::jennie.caukwell@nhs.net::9c4861fd-6f5b-42f4-906f-394ec76bebd7" providerId="AD" clId="Web-{27E9829A-6430-8354-EB19-750C93A37852}"/>
    <pc:docChg chg="modSld">
      <pc:chgData name="CAUKWELL, Jennie (CASTLE MEDICAL GROUP)" userId="S::jennie.caukwell@nhs.net::9c4861fd-6f5b-42f4-906f-394ec76bebd7" providerId="AD" clId="Web-{27E9829A-6430-8354-EB19-750C93A37852}" dt="2025-06-18T09:31:09.315" v="0"/>
      <pc:docMkLst>
        <pc:docMk/>
      </pc:docMkLst>
      <pc:sldChg chg="delSp">
        <pc:chgData name="CAUKWELL, Jennie (CASTLE MEDICAL GROUP)" userId="S::jennie.caukwell@nhs.net::9c4861fd-6f5b-42f4-906f-394ec76bebd7" providerId="AD" clId="Web-{27E9829A-6430-8354-EB19-750C93A37852}" dt="2025-06-18T09:31:09.315" v="0"/>
        <pc:sldMkLst>
          <pc:docMk/>
          <pc:sldMk cId="2998400583" sldId="638"/>
        </pc:sldMkLst>
      </pc:sldChg>
    </pc:docChg>
  </pc:docChgLst>
  <pc:docChgLst>
    <pc:chgData name="CAUKWELL, Jennie (CASTLE MEDICAL GROUP)" userId="9c4861fd-6f5b-42f4-906f-394ec76bebd7" providerId="ADAL" clId="{93D9C386-D656-4C88-ABCB-345AA90CBFCA}"/>
    <pc:docChg chg="undo custSel addSld delSld modSld">
      <pc:chgData name="CAUKWELL, Jennie (CASTLE MEDICAL GROUP)" userId="9c4861fd-6f5b-42f4-906f-394ec76bebd7" providerId="ADAL" clId="{93D9C386-D656-4C88-ABCB-345AA90CBFCA}" dt="2025-04-30T15:52:11.575" v="2554" actId="20577"/>
      <pc:docMkLst>
        <pc:docMk/>
      </pc:docMkLst>
      <pc:sldChg chg="delSp modSp del mod">
        <pc:chgData name="CAUKWELL, Jennie (CASTLE MEDICAL GROUP)" userId="9c4861fd-6f5b-42f4-906f-394ec76bebd7" providerId="ADAL" clId="{93D9C386-D656-4C88-ABCB-345AA90CBFCA}" dt="2025-04-30T15:12:19.197" v="1902" actId="47"/>
        <pc:sldMkLst>
          <pc:docMk/>
          <pc:sldMk cId="182585662" sldId="602"/>
        </pc:sldMkLst>
      </pc:sldChg>
      <pc:sldChg chg="del">
        <pc:chgData name="CAUKWELL, Jennie (CASTLE MEDICAL GROUP)" userId="9c4861fd-6f5b-42f4-906f-394ec76bebd7" providerId="ADAL" clId="{93D9C386-D656-4C88-ABCB-345AA90CBFCA}" dt="2025-04-30T08:37:41.771" v="8" actId="47"/>
        <pc:sldMkLst>
          <pc:docMk/>
          <pc:sldMk cId="579338572" sldId="619"/>
        </pc:sldMkLst>
      </pc:sldChg>
      <pc:sldChg chg="addSp delSp modSp add mod">
        <pc:chgData name="CAUKWELL, Jennie (CASTLE MEDICAL GROUP)" userId="9c4861fd-6f5b-42f4-906f-394ec76bebd7" providerId="ADAL" clId="{93D9C386-D656-4C88-ABCB-345AA90CBFCA}" dt="2025-04-30T10:00:21.863" v="340" actId="1038"/>
        <pc:sldMkLst>
          <pc:docMk/>
          <pc:sldMk cId="642188048" sldId="620"/>
        </pc:sldMkLst>
      </pc:sldChg>
      <pc:sldChg chg="addSp delSp modSp add del mod">
        <pc:chgData name="CAUKWELL, Jennie (CASTLE MEDICAL GROUP)" userId="9c4861fd-6f5b-42f4-906f-394ec76bebd7" providerId="ADAL" clId="{93D9C386-D656-4C88-ABCB-345AA90CBFCA}" dt="2025-04-30T15:04:36.620" v="1639" actId="931"/>
        <pc:sldMkLst>
          <pc:docMk/>
          <pc:sldMk cId="2950467636" sldId="621"/>
        </pc:sldMkLst>
      </pc:sldChg>
      <pc:sldChg chg="delSp modSp add mod">
        <pc:chgData name="CAUKWELL, Jennie (CASTLE MEDICAL GROUP)" userId="9c4861fd-6f5b-42f4-906f-394ec76bebd7" providerId="ADAL" clId="{93D9C386-D656-4C88-ABCB-345AA90CBFCA}" dt="2025-04-30T14:47:57.770" v="439" actId="1076"/>
        <pc:sldMkLst>
          <pc:docMk/>
          <pc:sldMk cId="3283294284" sldId="622"/>
        </pc:sldMkLst>
      </pc:sldChg>
      <pc:sldChg chg="modSp add">
        <pc:chgData name="CAUKWELL, Jennie (CASTLE MEDICAL GROUP)" userId="9c4861fd-6f5b-42f4-906f-394ec76bebd7" providerId="ADAL" clId="{93D9C386-D656-4C88-ABCB-345AA90CBFCA}" dt="2025-04-30T15:06:23.531" v="1645" actId="478"/>
        <pc:sldMkLst>
          <pc:docMk/>
          <pc:sldMk cId="4284148164" sldId="623"/>
        </pc:sldMkLst>
      </pc:sldChg>
      <pc:sldChg chg="modSp add mod">
        <pc:chgData name="CAUKWELL, Jennie (CASTLE MEDICAL GROUP)" userId="9c4861fd-6f5b-42f4-906f-394ec76bebd7" providerId="ADAL" clId="{93D9C386-D656-4C88-ABCB-345AA90CBFCA}" dt="2025-04-30T15:05:40.174" v="1643" actId="1076"/>
        <pc:sldMkLst>
          <pc:docMk/>
          <pc:sldMk cId="3266329748" sldId="624"/>
        </pc:sldMkLst>
      </pc:sldChg>
      <pc:sldChg chg="modSp add">
        <pc:chgData name="CAUKWELL, Jennie (CASTLE MEDICAL GROUP)" userId="9c4861fd-6f5b-42f4-906f-394ec76bebd7" providerId="ADAL" clId="{93D9C386-D656-4C88-ABCB-345AA90CBFCA}" dt="2025-04-30T15:05:53.672" v="1644" actId="478"/>
        <pc:sldMkLst>
          <pc:docMk/>
          <pc:sldMk cId="2954055671" sldId="625"/>
        </pc:sldMkLst>
      </pc:sldChg>
      <pc:sldChg chg="modSp add">
        <pc:chgData name="CAUKWELL, Jennie (CASTLE MEDICAL GROUP)" userId="9c4861fd-6f5b-42f4-906f-394ec76bebd7" providerId="ADAL" clId="{93D9C386-D656-4C88-ABCB-345AA90CBFCA}" dt="2025-04-30T14:55:02.160" v="701" actId="20577"/>
        <pc:sldMkLst>
          <pc:docMk/>
          <pc:sldMk cId="1384787619" sldId="626"/>
        </pc:sldMkLst>
      </pc:sldChg>
      <pc:sldChg chg="add">
        <pc:chgData name="CAUKWELL, Jennie (CASTLE MEDICAL GROUP)" userId="9c4861fd-6f5b-42f4-906f-394ec76bebd7" providerId="ADAL" clId="{93D9C386-D656-4C88-ABCB-345AA90CBFCA}" dt="2025-04-30T14:45:42.673" v="367"/>
        <pc:sldMkLst>
          <pc:docMk/>
          <pc:sldMk cId="876723494" sldId="627"/>
        </pc:sldMkLst>
      </pc:sldChg>
      <pc:sldChg chg="modSp add">
        <pc:chgData name="CAUKWELL, Jennie (CASTLE MEDICAL GROUP)" userId="9c4861fd-6f5b-42f4-906f-394ec76bebd7" providerId="ADAL" clId="{93D9C386-D656-4C88-ABCB-345AA90CBFCA}" dt="2025-04-30T14:55:26.864" v="730" actId="20577"/>
        <pc:sldMkLst>
          <pc:docMk/>
          <pc:sldMk cId="268161376" sldId="630"/>
        </pc:sldMkLst>
      </pc:sldChg>
      <pc:sldChg chg="addSp delSp modSp add del mod">
        <pc:chgData name="CAUKWELL, Jennie (CASTLE MEDICAL GROUP)" userId="9c4861fd-6f5b-42f4-906f-394ec76bebd7" providerId="ADAL" clId="{93D9C386-D656-4C88-ABCB-345AA90CBFCA}" dt="2025-04-30T14:51:57.445" v="477" actId="47"/>
        <pc:sldMkLst>
          <pc:docMk/>
          <pc:sldMk cId="1487649522" sldId="631"/>
        </pc:sldMkLst>
      </pc:sldChg>
      <pc:sldChg chg="delSp modSp add mod">
        <pc:chgData name="CAUKWELL, Jennie (CASTLE MEDICAL GROUP)" userId="9c4861fd-6f5b-42f4-906f-394ec76bebd7" providerId="ADAL" clId="{93D9C386-D656-4C88-ABCB-345AA90CBFCA}" dt="2025-04-30T14:48:39.552" v="450" actId="1076"/>
        <pc:sldMkLst>
          <pc:docMk/>
          <pc:sldMk cId="288464774" sldId="632"/>
        </pc:sldMkLst>
      </pc:sldChg>
      <pc:sldChg chg="modSp add mod">
        <pc:chgData name="CAUKWELL, Jennie (CASTLE MEDICAL GROUP)" userId="9c4861fd-6f5b-42f4-906f-394ec76bebd7" providerId="ADAL" clId="{93D9C386-D656-4C88-ABCB-345AA90CBFCA}" dt="2025-04-30T14:52:07.753" v="480" actId="1076"/>
        <pc:sldMkLst>
          <pc:docMk/>
          <pc:sldMk cId="2607063889" sldId="633"/>
        </pc:sldMkLst>
      </pc:sldChg>
      <pc:sldChg chg="addSp delSp modSp add mod">
        <pc:chgData name="CAUKWELL, Jennie (CASTLE MEDICAL GROUP)" userId="9c4861fd-6f5b-42f4-906f-394ec76bebd7" providerId="ADAL" clId="{93D9C386-D656-4C88-ABCB-345AA90CBFCA}" dt="2025-04-30T15:13:50.968" v="2030" actId="20577"/>
        <pc:sldMkLst>
          <pc:docMk/>
          <pc:sldMk cId="3867146075" sldId="634"/>
        </pc:sldMkLst>
      </pc:sldChg>
      <pc:sldChg chg="add">
        <pc:chgData name="CAUKWELL, Jennie (CASTLE MEDICAL GROUP)" userId="9c4861fd-6f5b-42f4-906f-394ec76bebd7" providerId="ADAL" clId="{93D9C386-D656-4C88-ABCB-345AA90CBFCA}" dt="2025-04-30T15:00:38.487" v="1178" actId="2890"/>
        <pc:sldMkLst>
          <pc:docMk/>
          <pc:sldMk cId="3298918155" sldId="635"/>
        </pc:sldMkLst>
      </pc:sldChg>
      <pc:sldChg chg="add">
        <pc:chgData name="CAUKWELL, Jennie (CASTLE MEDICAL GROUP)" userId="9c4861fd-6f5b-42f4-906f-394ec76bebd7" providerId="ADAL" clId="{93D9C386-D656-4C88-ABCB-345AA90CBFCA}" dt="2025-04-30T15:10:10.652" v="1897"/>
        <pc:sldMkLst>
          <pc:docMk/>
          <pc:sldMk cId="1912404117" sldId="636"/>
        </pc:sldMkLst>
      </pc:sldChg>
      <pc:sldChg chg="modSp add mod">
        <pc:chgData name="CAUKWELL, Jennie (CASTLE MEDICAL GROUP)" userId="9c4861fd-6f5b-42f4-906f-394ec76bebd7" providerId="ADAL" clId="{93D9C386-D656-4C88-ABCB-345AA90CBFCA}" dt="2025-04-30T15:12:24.912" v="1917" actId="20577"/>
        <pc:sldMkLst>
          <pc:docMk/>
          <pc:sldMk cId="3406264148" sldId="637"/>
        </pc:sldMkLst>
      </pc:sldChg>
      <pc:sldChg chg="modSp add">
        <pc:chgData name="CAUKWELL, Jennie (CASTLE MEDICAL GROUP)" userId="9c4861fd-6f5b-42f4-906f-394ec76bebd7" providerId="ADAL" clId="{93D9C386-D656-4C88-ABCB-345AA90CBFCA}" dt="2025-04-30T15:21:04.710" v="2360" actId="12269"/>
        <pc:sldMkLst>
          <pc:docMk/>
          <pc:sldMk cId="2998400583" sldId="638"/>
        </pc:sldMkLst>
      </pc:sldChg>
      <pc:sldChg chg="delSp modSp add mod">
        <pc:chgData name="CAUKWELL, Jennie (CASTLE MEDICAL GROUP)" userId="9c4861fd-6f5b-42f4-906f-394ec76bebd7" providerId="ADAL" clId="{93D9C386-D656-4C88-ABCB-345AA90CBFCA}" dt="2025-04-30T15:52:11.575" v="2554" actId="20577"/>
        <pc:sldMkLst>
          <pc:docMk/>
          <pc:sldMk cId="1334982572" sldId="639"/>
        </pc:sldMkLst>
      </pc:sldChg>
    </pc:docChg>
  </pc:docChgLst>
  <pc:docChgLst>
    <pc:chgData name="CAUKWELL, Jennie (CASTLE MEDICAL GROUP)" userId="S::jennie.caukwell@nhs.net::9c4861fd-6f5b-42f4-906f-394ec76bebd7" providerId="AD" clId="Web-{30487F52-15BE-6D02-3A0D-8F2224C934F3}"/>
    <pc:docChg chg="modSld sldOrd">
      <pc:chgData name="CAUKWELL, Jennie (CASTLE MEDICAL GROUP)" userId="S::jennie.caukwell@nhs.net::9c4861fd-6f5b-42f4-906f-394ec76bebd7" providerId="AD" clId="Web-{30487F52-15BE-6D02-3A0D-8F2224C934F3}" dt="2025-08-15T08:46:07.357" v="14" actId="1076"/>
      <pc:docMkLst>
        <pc:docMk/>
      </pc:docMkLst>
      <pc:sldChg chg="addSp delSp modSp ord">
        <pc:chgData name="CAUKWELL, Jennie (CASTLE MEDICAL GROUP)" userId="S::jennie.caukwell@nhs.net::9c4861fd-6f5b-42f4-906f-394ec76bebd7" providerId="AD" clId="Web-{30487F52-15BE-6D02-3A0D-8F2224C934F3}" dt="2025-08-15T08:46:07.357" v="14" actId="1076"/>
        <pc:sldMkLst>
          <pc:docMk/>
          <pc:sldMk cId="2641651527" sldId="645"/>
        </pc:sldMkLst>
        <pc:picChg chg="add mod">
          <ac:chgData name="CAUKWELL, Jennie (CASTLE MEDICAL GROUP)" userId="S::jennie.caukwell@nhs.net::9c4861fd-6f5b-42f4-906f-394ec76bebd7" providerId="AD" clId="Web-{30487F52-15BE-6D02-3A0D-8F2224C934F3}" dt="2025-08-15T08:46:07.357" v="14" actId="1076"/>
          <ac:picMkLst>
            <pc:docMk/>
            <pc:sldMk cId="2641651527" sldId="645"/>
            <ac:picMk id="7" creationId="{C9DC9664-853D-4588-401A-3D2DCC592C9B}"/>
          </ac:picMkLst>
        </pc:picChg>
      </pc:sldChg>
    </pc:docChg>
  </pc:docChgLst>
  <pc:docChgLst>
    <pc:chgData name="CAUKWELL, Jennie (CASTLE MEDICAL GROUP)" userId="9c4861fd-6f5b-42f4-906f-394ec76bebd7" providerId="ADAL" clId="{A0BC68E0-B217-410F-BF51-B6B87C63B570}"/>
    <pc:docChg chg="undo custSel addSld modSld">
      <pc:chgData name="CAUKWELL, Jennie (CASTLE MEDICAL GROUP)" userId="9c4861fd-6f5b-42f4-906f-394ec76bebd7" providerId="ADAL" clId="{A0BC68E0-B217-410F-BF51-B6B87C63B570}" dt="2025-05-02T14:37:07.284" v="743" actId="16803"/>
      <pc:docMkLst>
        <pc:docMk/>
      </pc:docMkLst>
      <pc:sldChg chg="modSp mod">
        <pc:chgData name="CAUKWELL, Jennie (CASTLE MEDICAL GROUP)" userId="9c4861fd-6f5b-42f4-906f-394ec76bebd7" providerId="ADAL" clId="{A0BC68E0-B217-410F-BF51-B6B87C63B570}" dt="2025-05-02T13:52:26.569" v="22" actId="1036"/>
        <pc:sldMkLst>
          <pc:docMk/>
          <pc:sldMk cId="642188048" sldId="620"/>
        </pc:sldMkLst>
      </pc:sldChg>
      <pc:sldChg chg="addSp delSp modSp mod">
        <pc:chgData name="CAUKWELL, Jennie (CASTLE MEDICAL GROUP)" userId="9c4861fd-6f5b-42f4-906f-394ec76bebd7" providerId="ADAL" clId="{A0BC68E0-B217-410F-BF51-B6B87C63B570}" dt="2025-05-02T14:37:07.284" v="743" actId="16803"/>
        <pc:sldMkLst>
          <pc:docMk/>
          <pc:sldMk cId="1334982572" sldId="639"/>
        </pc:sldMkLst>
      </pc:sldChg>
      <pc:sldChg chg="delSp modSp add mod">
        <pc:chgData name="CAUKWELL, Jennie (CASTLE MEDICAL GROUP)" userId="9c4861fd-6f5b-42f4-906f-394ec76bebd7" providerId="ADAL" clId="{A0BC68E0-B217-410F-BF51-B6B87C63B570}" dt="2025-05-02T14:20:32.174" v="339" actId="20577"/>
        <pc:sldMkLst>
          <pc:docMk/>
          <pc:sldMk cId="2356408250" sldId="640"/>
        </pc:sldMkLst>
      </pc:sldChg>
    </pc:docChg>
  </pc:docChgLst>
  <pc:docChgLst>
    <pc:chgData name="CAUKWELL, Jennie (CASTLE MEDICAL GROUP)" userId="S::jennie.caukwell@nhs.net::9c4861fd-6f5b-42f4-906f-394ec76bebd7" providerId="AD" clId="Web-{62ED1882-3A96-9BA3-AD31-45FC0D7DCF31}"/>
    <pc:docChg chg="addSld modSld">
      <pc:chgData name="CAUKWELL, Jennie (CASTLE MEDICAL GROUP)" userId="S::jennie.caukwell@nhs.net::9c4861fd-6f5b-42f4-906f-394ec76bebd7" providerId="AD" clId="Web-{62ED1882-3A96-9BA3-AD31-45FC0D7DCF31}" dt="2025-06-16T14:36:23.624" v="25" actId="20577"/>
      <pc:docMkLst>
        <pc:docMk/>
      </pc:docMkLst>
      <pc:sldChg chg="delSp modSp add replId">
        <pc:chgData name="CAUKWELL, Jennie (CASTLE MEDICAL GROUP)" userId="S::jennie.caukwell@nhs.net::9c4861fd-6f5b-42f4-906f-394ec76bebd7" providerId="AD" clId="Web-{62ED1882-3A96-9BA3-AD31-45FC0D7DCF31}" dt="2025-06-16T14:36:23.624" v="25" actId="20577"/>
        <pc:sldMkLst>
          <pc:docMk/>
          <pc:sldMk cId="3619698051" sldId="648"/>
        </pc:sldMkLst>
      </pc:sldChg>
    </pc:docChg>
  </pc:docChgLst>
  <pc:docChgLst>
    <pc:chgData name="CLULOW, Mitchell (CASTLE MEDICAL GROUP)" userId="S::mitchell.clulow@nhs.net::efa1c356-56ca-4775-9301-a7abc1ad9bcb" providerId="AD" clId="Web-{3B395BE5-B6B0-50DF-55D0-FE2DC3C6E18A}"/>
    <pc:docChg chg="modSld">
      <pc:chgData name="CLULOW, Mitchell (CASTLE MEDICAL GROUP)" userId="S::mitchell.clulow@nhs.net::efa1c356-56ca-4775-9301-a7abc1ad9bcb" providerId="AD" clId="Web-{3B395BE5-B6B0-50DF-55D0-FE2DC3C6E18A}" dt="2024-05-22T10:57:35.967" v="14" actId="1076"/>
      <pc:docMkLst>
        <pc:docMk/>
      </pc:docMkLst>
      <pc:sldChg chg="addSp delSp modSp">
        <pc:chgData name="CLULOW, Mitchell (CASTLE MEDICAL GROUP)" userId="S::mitchell.clulow@nhs.net::efa1c356-56ca-4775-9301-a7abc1ad9bcb" providerId="AD" clId="Web-{3B395BE5-B6B0-50DF-55D0-FE2DC3C6E18A}" dt="2024-05-22T10:57:35.967" v="14" actId="1076"/>
        <pc:sldMkLst>
          <pc:docMk/>
          <pc:sldMk cId="579338572" sldId="619"/>
        </pc:sldMkLst>
      </pc:sldChg>
    </pc:docChg>
  </pc:docChgLst>
  <pc:docChgLst>
    <pc:chgData name="CAUKWELL, Jennie (CASTLE MEDICAL GROUP)" userId="S::jennie.caukwell@nhs.net::9c4861fd-6f5b-42f4-906f-394ec76bebd7" providerId="AD" clId="Web-{8F248BFB-95EE-3234-083C-1ACDD06A8C8A}"/>
    <pc:docChg chg="delSld modSld">
      <pc:chgData name="CAUKWELL, Jennie (CASTLE MEDICAL GROUP)" userId="S::jennie.caukwell@nhs.net::9c4861fd-6f5b-42f4-906f-394ec76bebd7" providerId="AD" clId="Web-{8F248BFB-95EE-3234-083C-1ACDD06A8C8A}" dt="2025-08-21T07:55:31.954" v="16" actId="20577"/>
      <pc:docMkLst>
        <pc:docMk/>
      </pc:docMkLst>
      <pc:sldChg chg="del">
        <pc:chgData name="CAUKWELL, Jennie (CASTLE MEDICAL GROUP)" userId="S::jennie.caukwell@nhs.net::9c4861fd-6f5b-42f4-906f-394ec76bebd7" providerId="AD" clId="Web-{8F248BFB-95EE-3234-083C-1ACDD06A8C8A}" dt="2025-08-21T07:52:21.198" v="2"/>
        <pc:sldMkLst>
          <pc:docMk/>
          <pc:sldMk cId="2084571371" sldId="633"/>
        </pc:sldMkLst>
      </pc:sldChg>
      <pc:sldChg chg="modSp">
        <pc:chgData name="CAUKWELL, Jennie (CASTLE MEDICAL GROUP)" userId="S::jennie.caukwell@nhs.net::9c4861fd-6f5b-42f4-906f-394ec76bebd7" providerId="AD" clId="Web-{8F248BFB-95EE-3234-083C-1ACDD06A8C8A}" dt="2025-08-21T07:55:31.954" v="16" actId="20577"/>
        <pc:sldMkLst>
          <pc:docMk/>
          <pc:sldMk cId="3867146075" sldId="634"/>
        </pc:sldMkLst>
        <pc:graphicFrameChg chg="modGraphic">
          <ac:chgData name="CAUKWELL, Jennie (CASTLE MEDICAL GROUP)" userId="S::jennie.caukwell@nhs.net::9c4861fd-6f5b-42f4-906f-394ec76bebd7" providerId="AD" clId="Web-{8F248BFB-95EE-3234-083C-1ACDD06A8C8A}" dt="2025-08-21T07:55:31.954" v="16" actId="20577"/>
          <ac:graphicFrameMkLst>
            <pc:docMk/>
            <pc:sldMk cId="3867146075" sldId="634"/>
            <ac:graphicFrameMk id="3" creationId="{053B90BA-B731-C5EB-6E8A-4E3AA7A042AE}"/>
          </ac:graphicFrameMkLst>
        </pc:graphicFrameChg>
      </pc:sldChg>
      <pc:sldChg chg="del">
        <pc:chgData name="CAUKWELL, Jennie (CASTLE MEDICAL GROUP)" userId="S::jennie.caukwell@nhs.net::9c4861fd-6f5b-42f4-906f-394ec76bebd7" providerId="AD" clId="Web-{8F248BFB-95EE-3234-083C-1ACDD06A8C8A}" dt="2025-08-21T07:52:15.260" v="0"/>
        <pc:sldMkLst>
          <pc:docMk/>
          <pc:sldMk cId="2356408250" sldId="640"/>
        </pc:sldMkLst>
      </pc:sldChg>
      <pc:sldChg chg="del">
        <pc:chgData name="CAUKWELL, Jennie (CASTLE MEDICAL GROUP)" userId="S::jennie.caukwell@nhs.net::9c4861fd-6f5b-42f4-906f-394ec76bebd7" providerId="AD" clId="Web-{8F248BFB-95EE-3234-083C-1ACDD06A8C8A}" dt="2025-08-21T07:52:27.089" v="5"/>
        <pc:sldMkLst>
          <pc:docMk/>
          <pc:sldMk cId="2563247168" sldId="643"/>
        </pc:sldMkLst>
      </pc:sldChg>
      <pc:sldChg chg="del">
        <pc:chgData name="CAUKWELL, Jennie (CASTLE MEDICAL GROUP)" userId="S::jennie.caukwell@nhs.net::9c4861fd-6f5b-42f4-906f-394ec76bebd7" providerId="AD" clId="Web-{8F248BFB-95EE-3234-083C-1ACDD06A8C8A}" dt="2025-08-21T07:52:17.057" v="1"/>
        <pc:sldMkLst>
          <pc:docMk/>
          <pc:sldMk cId="3817408456" sldId="705"/>
        </pc:sldMkLst>
      </pc:sldChg>
      <pc:sldChg chg="del">
        <pc:chgData name="CAUKWELL, Jennie (CASTLE MEDICAL GROUP)" userId="S::jennie.caukwell@nhs.net::9c4861fd-6f5b-42f4-906f-394ec76bebd7" providerId="AD" clId="Web-{8F248BFB-95EE-3234-083C-1ACDD06A8C8A}" dt="2025-08-21T07:52:22.917" v="3"/>
        <pc:sldMkLst>
          <pc:docMk/>
          <pc:sldMk cId="3570724886" sldId="706"/>
        </pc:sldMkLst>
      </pc:sldChg>
      <pc:sldChg chg="del">
        <pc:chgData name="CAUKWELL, Jennie (CASTLE MEDICAL GROUP)" userId="S::jennie.caukwell@nhs.net::9c4861fd-6f5b-42f4-906f-394ec76bebd7" providerId="AD" clId="Web-{8F248BFB-95EE-3234-083C-1ACDD06A8C8A}" dt="2025-08-21T07:52:23.823" v="4"/>
        <pc:sldMkLst>
          <pc:docMk/>
          <pc:sldMk cId="2025480823" sldId="710"/>
        </pc:sldMkLst>
      </pc:sldChg>
    </pc:docChg>
  </pc:docChgLst>
  <pc:docChgLst>
    <pc:chgData name="CLULOW, Mitchell (CASTLE MEDICAL GROUP)" userId="S::mitchell.clulow@nhs.net::efa1c356-56ca-4775-9301-a7abc1ad9bcb" providerId="AD" clId="Web-{74B1B3F6-0ACB-E822-A876-9ECECB7E5DEC}"/>
    <pc:docChg chg="addSld modSld sldOrd">
      <pc:chgData name="CLULOW, Mitchell (CASTLE MEDICAL GROUP)" userId="S::mitchell.clulow@nhs.net::efa1c356-56ca-4775-9301-a7abc1ad9bcb" providerId="AD" clId="Web-{74B1B3F6-0ACB-E822-A876-9ECECB7E5DEC}" dt="2024-10-31T16:51:00.947" v="23"/>
      <pc:docMkLst>
        <pc:docMk/>
      </pc:docMkLst>
      <pc:sldChg chg="modSp add ord">
        <pc:chgData name="CLULOW, Mitchell (CASTLE MEDICAL GROUP)" userId="S::mitchell.clulow@nhs.net::efa1c356-56ca-4775-9301-a7abc1ad9bcb" providerId="AD" clId="Web-{74B1B3F6-0ACB-E822-A876-9ECECB7E5DEC}" dt="2024-10-31T16:49:01.788" v="2" actId="20577"/>
        <pc:sldMkLst>
          <pc:docMk/>
          <pc:sldMk cId="182585662" sldId="602"/>
        </pc:sldMkLst>
      </pc:sldChg>
      <pc:sldChg chg="addSp delSp modSp">
        <pc:chgData name="CLULOW, Mitchell (CASTLE MEDICAL GROUP)" userId="S::mitchell.clulow@nhs.net::efa1c356-56ca-4775-9301-a7abc1ad9bcb" providerId="AD" clId="Web-{74B1B3F6-0ACB-E822-A876-9ECECB7E5DEC}" dt="2024-10-31T16:51:00.947" v="23"/>
        <pc:sldMkLst>
          <pc:docMk/>
          <pc:sldMk cId="579338572" sldId="619"/>
        </pc:sldMkLst>
      </pc:sldChg>
    </pc:docChg>
  </pc:docChgLst>
  <pc:docChgLst>
    <pc:chgData name="CAUKWELL, Jennie (CASTLE MEDICAL GROUP)" userId="S::jennie.caukwell@nhs.net::9c4861fd-6f5b-42f4-906f-394ec76bebd7" providerId="AD" clId="Web-{D4373EBA-8FFF-5FBD-5A49-807166DC67F4}"/>
    <pc:docChg chg="modSld">
      <pc:chgData name="CAUKWELL, Jennie (CASTLE MEDICAL GROUP)" userId="S::jennie.caukwell@nhs.net::9c4861fd-6f5b-42f4-906f-394ec76bebd7" providerId="AD" clId="Web-{D4373EBA-8FFF-5FBD-5A49-807166DC67F4}" dt="2025-08-18T13:37:02.954" v="4" actId="1076"/>
      <pc:docMkLst>
        <pc:docMk/>
      </pc:docMkLst>
      <pc:sldChg chg="addSp delSp modSp">
        <pc:chgData name="CAUKWELL, Jennie (CASTLE MEDICAL GROUP)" userId="S::jennie.caukwell@nhs.net::9c4861fd-6f5b-42f4-906f-394ec76bebd7" providerId="AD" clId="Web-{D4373EBA-8FFF-5FBD-5A49-807166DC67F4}" dt="2025-08-18T13:37:02.954" v="4" actId="1076"/>
        <pc:sldMkLst>
          <pc:docMk/>
          <pc:sldMk cId="2641651527" sldId="645"/>
        </pc:sldMkLst>
        <pc:picChg chg="mod">
          <ac:chgData name="CAUKWELL, Jennie (CASTLE MEDICAL GROUP)" userId="S::jennie.caukwell@nhs.net::9c4861fd-6f5b-42f4-906f-394ec76bebd7" providerId="AD" clId="Web-{D4373EBA-8FFF-5FBD-5A49-807166DC67F4}" dt="2025-08-18T13:36:49.906" v="3" actId="1076"/>
          <ac:picMkLst>
            <pc:docMk/>
            <pc:sldMk cId="2641651527" sldId="645"/>
            <ac:picMk id="7" creationId="{C9DC9664-853D-4588-401A-3D2DCC592C9B}"/>
          </ac:picMkLst>
        </pc:picChg>
        <pc:picChg chg="add mod">
          <ac:chgData name="CAUKWELL, Jennie (CASTLE MEDICAL GROUP)" userId="S::jennie.caukwell@nhs.net::9c4861fd-6f5b-42f4-906f-394ec76bebd7" providerId="AD" clId="Web-{D4373EBA-8FFF-5FBD-5A49-807166DC67F4}" dt="2025-08-18T13:37:02.954" v="4" actId="1076"/>
          <ac:picMkLst>
            <pc:docMk/>
            <pc:sldMk cId="2641651527" sldId="645"/>
            <ac:picMk id="8" creationId="{C5D28422-A06F-9806-2C8F-0583547D67ED}"/>
          </ac:picMkLst>
        </pc:picChg>
      </pc:sldChg>
    </pc:docChg>
  </pc:docChgLst>
  <pc:docChgLst>
    <pc:chgData name="CAUKWELL, Jennie (CASTLE MEDICAL GROUP)" userId="9c4861fd-6f5b-42f4-906f-394ec76bebd7" providerId="ADAL" clId="{9B69EEE9-F953-4D59-A6C2-EC0C094F1F1E}"/>
    <pc:docChg chg="undo custSel addSld delSld modSld sldOrd">
      <pc:chgData name="CAUKWELL, Jennie (CASTLE MEDICAL GROUP)" userId="9c4861fd-6f5b-42f4-906f-394ec76bebd7" providerId="ADAL" clId="{9B69EEE9-F953-4D59-A6C2-EC0C094F1F1E}" dt="2025-08-18T14:38:46.446" v="4666" actId="1035"/>
      <pc:docMkLst>
        <pc:docMk/>
      </pc:docMkLst>
      <pc:sldChg chg="modSp add del ord">
        <pc:chgData name="CAUKWELL, Jennie (CASTLE MEDICAL GROUP)" userId="9c4861fd-6f5b-42f4-906f-394ec76bebd7" providerId="ADAL" clId="{9B69EEE9-F953-4D59-A6C2-EC0C094F1F1E}" dt="2025-08-18T11:31:39.430" v="1497" actId="20577"/>
        <pc:sldMkLst>
          <pc:docMk/>
          <pc:sldMk cId="579338572" sldId="619"/>
        </pc:sldMkLst>
        <pc:graphicFrameChg chg="mod">
          <ac:chgData name="CAUKWELL, Jennie (CASTLE MEDICAL GROUP)" userId="9c4861fd-6f5b-42f4-906f-394ec76bebd7" providerId="ADAL" clId="{9B69EEE9-F953-4D59-A6C2-EC0C094F1F1E}" dt="2025-08-18T11:31:39.430" v="1497" actId="20577"/>
          <ac:graphicFrameMkLst>
            <pc:docMk/>
            <pc:sldMk cId="579338572" sldId="619"/>
            <ac:graphicFrameMk id="20" creationId="{04FF496F-84CC-6E02-2134-5CEAFA5AF992}"/>
          </ac:graphicFrameMkLst>
        </pc:graphicFrameChg>
      </pc:sldChg>
      <pc:sldChg chg="addSp delSp modSp mod ord">
        <pc:chgData name="CAUKWELL, Jennie (CASTLE MEDICAL GROUP)" userId="9c4861fd-6f5b-42f4-906f-394ec76bebd7" providerId="ADAL" clId="{9B69EEE9-F953-4D59-A6C2-EC0C094F1F1E}" dt="2025-08-18T13:40:56.827" v="2475"/>
        <pc:sldMkLst>
          <pc:docMk/>
          <pc:sldMk cId="642188048" sldId="620"/>
        </pc:sldMkLst>
        <pc:spChg chg="mod">
          <ac:chgData name="CAUKWELL, Jennie (CASTLE MEDICAL GROUP)" userId="9c4861fd-6f5b-42f4-906f-394ec76bebd7" providerId="ADAL" clId="{9B69EEE9-F953-4D59-A6C2-EC0C094F1F1E}" dt="2025-08-18T11:11:26.161" v="1273" actId="20577"/>
          <ac:spMkLst>
            <pc:docMk/>
            <pc:sldMk cId="642188048" sldId="620"/>
            <ac:spMk id="15" creationId="{F535D31A-74D3-EBA1-AB53-5FA95DAF3BB3}"/>
          </ac:spMkLst>
        </pc:spChg>
        <pc:spChg chg="add mod">
          <ac:chgData name="CAUKWELL, Jennie (CASTLE MEDICAL GROUP)" userId="9c4861fd-6f5b-42f4-906f-394ec76bebd7" providerId="ADAL" clId="{9B69EEE9-F953-4D59-A6C2-EC0C094F1F1E}" dt="2025-08-18T11:19:56.650" v="1478" actId="1038"/>
          <ac:spMkLst>
            <pc:docMk/>
            <pc:sldMk cId="642188048" sldId="620"/>
            <ac:spMk id="22" creationId="{009A17E2-3215-295F-3728-6D289631F060}"/>
          </ac:spMkLst>
        </pc:spChg>
        <pc:graphicFrameChg chg="mod">
          <ac:chgData name="CAUKWELL, Jennie (CASTLE MEDICAL GROUP)" userId="9c4861fd-6f5b-42f4-906f-394ec76bebd7" providerId="ADAL" clId="{9B69EEE9-F953-4D59-A6C2-EC0C094F1F1E}" dt="2025-08-18T11:13:44.770" v="1395" actId="20577"/>
          <ac:graphicFrameMkLst>
            <pc:docMk/>
            <pc:sldMk cId="642188048" sldId="620"/>
            <ac:graphicFrameMk id="4" creationId="{B5BAE1B4-BCBD-91C8-06DD-4938A7B4D44D}"/>
          </ac:graphicFrameMkLst>
        </pc:graphicFrameChg>
        <pc:picChg chg="add mod modCrop">
          <ac:chgData name="CAUKWELL, Jennie (CASTLE MEDICAL GROUP)" userId="9c4861fd-6f5b-42f4-906f-394ec76bebd7" providerId="ADAL" clId="{9B69EEE9-F953-4D59-A6C2-EC0C094F1F1E}" dt="2025-08-18T11:16:29.472" v="1450" actId="1076"/>
          <ac:picMkLst>
            <pc:docMk/>
            <pc:sldMk cId="642188048" sldId="620"/>
            <ac:picMk id="7" creationId="{7A85C56C-53E9-CE76-C5FA-7D95EDC2A24B}"/>
          </ac:picMkLst>
        </pc:picChg>
        <pc:picChg chg="add mod modCrop">
          <ac:chgData name="CAUKWELL, Jennie (CASTLE MEDICAL GROUP)" userId="9c4861fd-6f5b-42f4-906f-394ec76bebd7" providerId="ADAL" clId="{9B69EEE9-F953-4D59-A6C2-EC0C094F1F1E}" dt="2025-08-18T11:16:27.095" v="1449" actId="1076"/>
          <ac:picMkLst>
            <pc:docMk/>
            <pc:sldMk cId="642188048" sldId="620"/>
            <ac:picMk id="12" creationId="{83DC50BD-6695-C428-D9D6-70B7F1A3B516}"/>
          </ac:picMkLst>
        </pc:picChg>
        <pc:picChg chg="add mod modCrop">
          <ac:chgData name="CAUKWELL, Jennie (CASTLE MEDICAL GROUP)" userId="9c4861fd-6f5b-42f4-906f-394ec76bebd7" providerId="ADAL" clId="{9B69EEE9-F953-4D59-A6C2-EC0C094F1F1E}" dt="2025-08-18T11:16:32.231" v="1451" actId="1076"/>
          <ac:picMkLst>
            <pc:docMk/>
            <pc:sldMk cId="642188048" sldId="620"/>
            <ac:picMk id="17" creationId="{0C9C79DF-4138-DDFC-5DB7-C341EB7901B7}"/>
          </ac:picMkLst>
        </pc:picChg>
      </pc:sldChg>
      <pc:sldChg chg="del">
        <pc:chgData name="CAUKWELL, Jennie (CASTLE MEDICAL GROUP)" userId="9c4861fd-6f5b-42f4-906f-394ec76bebd7" providerId="ADAL" clId="{9B69EEE9-F953-4D59-A6C2-EC0C094F1F1E}" dt="2025-08-18T10:10:19.287" v="1142" actId="47"/>
        <pc:sldMkLst>
          <pc:docMk/>
          <pc:sldMk cId="2950467636" sldId="621"/>
        </pc:sldMkLst>
      </pc:sldChg>
      <pc:sldChg chg="add del">
        <pc:chgData name="CAUKWELL, Jennie (CASTLE MEDICAL GROUP)" userId="9c4861fd-6f5b-42f4-906f-394ec76bebd7" providerId="ADAL" clId="{9B69EEE9-F953-4D59-A6C2-EC0C094F1F1E}" dt="2025-08-18T14:12:40.866" v="3615"/>
        <pc:sldMkLst>
          <pc:docMk/>
          <pc:sldMk cId="2921718982" sldId="622"/>
        </pc:sldMkLst>
      </pc:sldChg>
      <pc:sldChg chg="add del">
        <pc:chgData name="CAUKWELL, Jennie (CASTLE MEDICAL GROUP)" userId="9c4861fd-6f5b-42f4-906f-394ec76bebd7" providerId="ADAL" clId="{9B69EEE9-F953-4D59-A6C2-EC0C094F1F1E}" dt="2025-08-18T14:12:40.866" v="3615"/>
        <pc:sldMkLst>
          <pc:docMk/>
          <pc:sldMk cId="2568938926" sldId="623"/>
        </pc:sldMkLst>
      </pc:sldChg>
      <pc:sldChg chg="add del">
        <pc:chgData name="CAUKWELL, Jennie (CASTLE MEDICAL GROUP)" userId="9c4861fd-6f5b-42f4-906f-394ec76bebd7" providerId="ADAL" clId="{9B69EEE9-F953-4D59-A6C2-EC0C094F1F1E}" dt="2025-08-18T14:12:40.866" v="3615"/>
        <pc:sldMkLst>
          <pc:docMk/>
          <pc:sldMk cId="384456368" sldId="624"/>
        </pc:sldMkLst>
      </pc:sldChg>
      <pc:sldChg chg="add del">
        <pc:chgData name="CAUKWELL, Jennie (CASTLE MEDICAL GROUP)" userId="9c4861fd-6f5b-42f4-906f-394ec76bebd7" providerId="ADAL" clId="{9B69EEE9-F953-4D59-A6C2-EC0C094F1F1E}" dt="2025-08-18T14:12:40.866" v="3615"/>
        <pc:sldMkLst>
          <pc:docMk/>
          <pc:sldMk cId="602893844" sldId="625"/>
        </pc:sldMkLst>
      </pc:sldChg>
      <pc:sldChg chg="add del">
        <pc:chgData name="CAUKWELL, Jennie (CASTLE MEDICAL GROUP)" userId="9c4861fd-6f5b-42f4-906f-394ec76bebd7" providerId="ADAL" clId="{9B69EEE9-F953-4D59-A6C2-EC0C094F1F1E}" dt="2025-08-18T14:12:40.866" v="3615"/>
        <pc:sldMkLst>
          <pc:docMk/>
          <pc:sldMk cId="600182933" sldId="626"/>
        </pc:sldMkLst>
      </pc:sldChg>
      <pc:sldChg chg="add del">
        <pc:chgData name="CAUKWELL, Jennie (CASTLE MEDICAL GROUP)" userId="9c4861fd-6f5b-42f4-906f-394ec76bebd7" providerId="ADAL" clId="{9B69EEE9-F953-4D59-A6C2-EC0C094F1F1E}" dt="2025-08-18T14:12:40.866" v="3615"/>
        <pc:sldMkLst>
          <pc:docMk/>
          <pc:sldMk cId="2792774894" sldId="627"/>
        </pc:sldMkLst>
      </pc:sldChg>
      <pc:sldChg chg="addSp modSp add mod">
        <pc:chgData name="CAUKWELL, Jennie (CASTLE MEDICAL GROUP)" userId="9c4861fd-6f5b-42f4-906f-394ec76bebd7" providerId="ADAL" clId="{9B69EEE9-F953-4D59-A6C2-EC0C094F1F1E}" dt="2025-08-18T14:34:48.249" v="4470" actId="14100"/>
        <pc:sldMkLst>
          <pc:docMk/>
          <pc:sldMk cId="2084571371" sldId="633"/>
        </pc:sldMkLst>
        <pc:graphicFrameChg chg="mod">
          <ac:chgData name="CAUKWELL, Jennie (CASTLE MEDICAL GROUP)" userId="9c4861fd-6f5b-42f4-906f-394ec76bebd7" providerId="ADAL" clId="{9B69EEE9-F953-4D59-A6C2-EC0C094F1F1E}" dt="2025-08-18T13:58:47.523" v="3226" actId="20577"/>
          <ac:graphicFrameMkLst>
            <pc:docMk/>
            <pc:sldMk cId="2084571371" sldId="633"/>
            <ac:graphicFrameMk id="11" creationId="{26F65B29-CB05-AD17-9BAD-E635F9B117DA}"/>
          </ac:graphicFrameMkLst>
        </pc:graphicFrameChg>
        <pc:picChg chg="add mod">
          <ac:chgData name="CAUKWELL, Jennie (CASTLE MEDICAL GROUP)" userId="9c4861fd-6f5b-42f4-906f-394ec76bebd7" providerId="ADAL" clId="{9B69EEE9-F953-4D59-A6C2-EC0C094F1F1E}" dt="2025-08-18T14:23:59.581" v="3999"/>
          <ac:picMkLst>
            <pc:docMk/>
            <pc:sldMk cId="2084571371" sldId="633"/>
            <ac:picMk id="2" creationId="{42726351-A5AC-9BF1-AA34-0E703B513A6D}"/>
          </ac:picMkLst>
        </pc:picChg>
        <pc:picChg chg="add mod ord">
          <ac:chgData name="CAUKWELL, Jennie (CASTLE MEDICAL GROUP)" userId="9c4861fd-6f5b-42f4-906f-394ec76bebd7" providerId="ADAL" clId="{9B69EEE9-F953-4D59-A6C2-EC0C094F1F1E}" dt="2025-08-18T14:34:48.249" v="4470" actId="14100"/>
          <ac:picMkLst>
            <pc:docMk/>
            <pc:sldMk cId="2084571371" sldId="633"/>
            <ac:picMk id="6" creationId="{A3C95A65-AAB1-9B62-1809-4E0EF7CF8D41}"/>
          </ac:picMkLst>
        </pc:picChg>
      </pc:sldChg>
      <pc:sldChg chg="modSp mod">
        <pc:chgData name="CAUKWELL, Jennie (CASTLE MEDICAL GROUP)" userId="9c4861fd-6f5b-42f4-906f-394ec76bebd7" providerId="ADAL" clId="{9B69EEE9-F953-4D59-A6C2-EC0C094F1F1E}" dt="2025-08-18T14:38:08.337" v="4591" actId="20577"/>
        <pc:sldMkLst>
          <pc:docMk/>
          <pc:sldMk cId="3867146075" sldId="634"/>
        </pc:sldMkLst>
        <pc:graphicFrameChg chg="mod">
          <ac:chgData name="CAUKWELL, Jennie (CASTLE MEDICAL GROUP)" userId="9c4861fd-6f5b-42f4-906f-394ec76bebd7" providerId="ADAL" clId="{9B69EEE9-F953-4D59-A6C2-EC0C094F1F1E}" dt="2025-08-18T14:38:08.337" v="4591" actId="20577"/>
          <ac:graphicFrameMkLst>
            <pc:docMk/>
            <pc:sldMk cId="3867146075" sldId="634"/>
            <ac:graphicFrameMk id="3" creationId="{053B90BA-B731-C5EB-6E8A-4E3AA7A042AE}"/>
          </ac:graphicFrameMkLst>
        </pc:graphicFrameChg>
      </pc:sldChg>
      <pc:sldChg chg="modSp mod">
        <pc:chgData name="CAUKWELL, Jennie (CASTLE MEDICAL GROUP)" userId="9c4861fd-6f5b-42f4-906f-394ec76bebd7" providerId="ADAL" clId="{9B69EEE9-F953-4D59-A6C2-EC0C094F1F1E}" dt="2025-08-18T10:09:43.507" v="1136" actId="20577"/>
        <pc:sldMkLst>
          <pc:docMk/>
          <pc:sldMk cId="3406264148" sldId="637"/>
        </pc:sldMkLst>
        <pc:spChg chg="mod">
          <ac:chgData name="CAUKWELL, Jennie (CASTLE MEDICAL GROUP)" userId="9c4861fd-6f5b-42f4-906f-394ec76bebd7" providerId="ADAL" clId="{9B69EEE9-F953-4D59-A6C2-EC0C094F1F1E}" dt="2025-08-18T10:09:43.507" v="1136" actId="20577"/>
          <ac:spMkLst>
            <pc:docMk/>
            <pc:sldMk cId="3406264148" sldId="637"/>
            <ac:spMk id="4" creationId="{29DD70BE-D53E-BE1C-F8AF-306A0334F0B4}"/>
          </ac:spMkLst>
        </pc:spChg>
      </pc:sldChg>
      <pc:sldChg chg="modSp mod">
        <pc:chgData name="CAUKWELL, Jennie (CASTLE MEDICAL GROUP)" userId="9c4861fd-6f5b-42f4-906f-394ec76bebd7" providerId="ADAL" clId="{9B69EEE9-F953-4D59-A6C2-EC0C094F1F1E}" dt="2025-08-15T09:24:22.817" v="1124"/>
        <pc:sldMkLst>
          <pc:docMk/>
          <pc:sldMk cId="2998400583" sldId="638"/>
        </pc:sldMkLst>
        <pc:graphicFrameChg chg="mod modGraphic">
          <ac:chgData name="CAUKWELL, Jennie (CASTLE MEDICAL GROUP)" userId="9c4861fd-6f5b-42f4-906f-394ec76bebd7" providerId="ADAL" clId="{9B69EEE9-F953-4D59-A6C2-EC0C094F1F1E}" dt="2025-08-15T09:24:22.817" v="1124"/>
          <ac:graphicFrameMkLst>
            <pc:docMk/>
            <pc:sldMk cId="2998400583" sldId="638"/>
            <ac:graphicFrameMk id="3" creationId="{C923E01D-A50F-D600-54B5-9819538B6AAF}"/>
          </ac:graphicFrameMkLst>
        </pc:graphicFrameChg>
      </pc:sldChg>
      <pc:sldChg chg="addSp delSp modSp mod">
        <pc:chgData name="CAUKWELL, Jennie (CASTLE MEDICAL GROUP)" userId="9c4861fd-6f5b-42f4-906f-394ec76bebd7" providerId="ADAL" clId="{9B69EEE9-F953-4D59-A6C2-EC0C094F1F1E}" dt="2025-08-18T11:53:49.693" v="2466" actId="255"/>
        <pc:sldMkLst>
          <pc:docMk/>
          <pc:sldMk cId="2356408250" sldId="640"/>
        </pc:sldMkLst>
      </pc:sldChg>
      <pc:sldChg chg="del">
        <pc:chgData name="CAUKWELL, Jennie (CASTLE MEDICAL GROUP)" userId="9c4861fd-6f5b-42f4-906f-394ec76bebd7" providerId="ADAL" clId="{9B69EEE9-F953-4D59-A6C2-EC0C094F1F1E}" dt="2025-08-18T10:10:13.601" v="1139" actId="47"/>
        <pc:sldMkLst>
          <pc:docMk/>
          <pc:sldMk cId="3815329912" sldId="641"/>
        </pc:sldMkLst>
      </pc:sldChg>
      <pc:sldChg chg="del">
        <pc:chgData name="CAUKWELL, Jennie (CASTLE MEDICAL GROUP)" userId="9c4861fd-6f5b-42f4-906f-394ec76bebd7" providerId="ADAL" clId="{9B69EEE9-F953-4D59-A6C2-EC0C094F1F1E}" dt="2025-08-18T10:10:11.490" v="1138" actId="47"/>
        <pc:sldMkLst>
          <pc:docMk/>
          <pc:sldMk cId="1150017123" sldId="642"/>
        </pc:sldMkLst>
      </pc:sldChg>
      <pc:sldChg chg="addSp delSp modSp mod">
        <pc:chgData name="CAUKWELL, Jennie (CASTLE MEDICAL GROUP)" userId="9c4861fd-6f5b-42f4-906f-394ec76bebd7" providerId="ADAL" clId="{9B69EEE9-F953-4D59-A6C2-EC0C094F1F1E}" dt="2025-08-18T14:31:40.609" v="4462" actId="1036"/>
        <pc:sldMkLst>
          <pc:docMk/>
          <pc:sldMk cId="2563247168" sldId="643"/>
        </pc:sldMkLst>
        <pc:spChg chg="mod">
          <ac:chgData name="CAUKWELL, Jennie (CASTLE MEDICAL GROUP)" userId="9c4861fd-6f5b-42f4-906f-394ec76bebd7" providerId="ADAL" clId="{9B69EEE9-F953-4D59-A6C2-EC0C094F1F1E}" dt="2025-08-15T09:03:15.808" v="147" actId="21"/>
          <ac:spMkLst>
            <pc:docMk/>
            <pc:sldMk cId="2563247168" sldId="643"/>
            <ac:spMk id="15" creationId="{67DF29C6-036A-5ACE-55F1-327A13A01538}"/>
          </ac:spMkLst>
        </pc:spChg>
        <pc:graphicFrameChg chg="add mod modGraphic">
          <ac:chgData name="CAUKWELL, Jennie (CASTLE MEDICAL GROUP)" userId="9c4861fd-6f5b-42f4-906f-394ec76bebd7" providerId="ADAL" clId="{9B69EEE9-F953-4D59-A6C2-EC0C094F1F1E}" dt="2025-08-18T14:31:34.902" v="4444" actId="1076"/>
          <ac:graphicFrameMkLst>
            <pc:docMk/>
            <pc:sldMk cId="2563247168" sldId="643"/>
            <ac:graphicFrameMk id="2" creationId="{A1312CC6-4C44-0D78-C4EC-F7A74D8E9A69}"/>
          </ac:graphicFrameMkLst>
        </pc:graphicFrameChg>
        <pc:picChg chg="add mod">
          <ac:chgData name="CAUKWELL, Jennie (CASTLE MEDICAL GROUP)" userId="9c4861fd-6f5b-42f4-906f-394ec76bebd7" providerId="ADAL" clId="{9B69EEE9-F953-4D59-A6C2-EC0C094F1F1E}" dt="2025-08-18T14:31:40.609" v="4462" actId="1036"/>
          <ac:picMkLst>
            <pc:docMk/>
            <pc:sldMk cId="2563247168" sldId="643"/>
            <ac:picMk id="4" creationId="{3CCC61E0-F669-928A-5142-C25124CFAE02}"/>
          </ac:picMkLst>
        </pc:picChg>
      </pc:sldChg>
      <pc:sldChg chg="delSp modSp del mod">
        <pc:chgData name="CAUKWELL, Jennie (CASTLE MEDICAL GROUP)" userId="9c4861fd-6f5b-42f4-906f-394ec76bebd7" providerId="ADAL" clId="{9B69EEE9-F953-4D59-A6C2-EC0C094F1F1E}" dt="2025-08-18T14:21:40.362" v="3987" actId="47"/>
        <pc:sldMkLst>
          <pc:docMk/>
          <pc:sldMk cId="2373986056" sldId="644"/>
        </pc:sldMkLst>
      </pc:sldChg>
      <pc:sldChg chg="addSp modSp mod">
        <pc:chgData name="CAUKWELL, Jennie (CASTLE MEDICAL GROUP)" userId="9c4861fd-6f5b-42f4-906f-394ec76bebd7" providerId="ADAL" clId="{9B69EEE9-F953-4D59-A6C2-EC0C094F1F1E}" dt="2025-08-18T13:39:07.300" v="2473" actId="14100"/>
        <pc:sldMkLst>
          <pc:docMk/>
          <pc:sldMk cId="2641651527" sldId="645"/>
        </pc:sldMkLst>
        <pc:picChg chg="mod modCrop">
          <ac:chgData name="CAUKWELL, Jennie (CASTLE MEDICAL GROUP)" userId="9c4861fd-6f5b-42f4-906f-394ec76bebd7" providerId="ADAL" clId="{9B69EEE9-F953-4D59-A6C2-EC0C094F1F1E}" dt="2025-08-18T13:39:07.300" v="2473" actId="14100"/>
          <ac:picMkLst>
            <pc:docMk/>
            <pc:sldMk cId="2641651527" sldId="645"/>
            <ac:picMk id="8" creationId="{C5D28422-A06F-9806-2C8F-0583547D67ED}"/>
          </ac:picMkLst>
        </pc:picChg>
      </pc:sldChg>
      <pc:sldChg chg="del">
        <pc:chgData name="CAUKWELL, Jennie (CASTLE MEDICAL GROUP)" userId="9c4861fd-6f5b-42f4-906f-394ec76bebd7" providerId="ADAL" clId="{9B69EEE9-F953-4D59-A6C2-EC0C094F1F1E}" dt="2025-08-18T10:10:18.007" v="1141" actId="47"/>
        <pc:sldMkLst>
          <pc:docMk/>
          <pc:sldMk cId="4014013750" sldId="646"/>
        </pc:sldMkLst>
      </pc:sldChg>
      <pc:sldChg chg="del">
        <pc:chgData name="CAUKWELL, Jennie (CASTLE MEDICAL GROUP)" userId="9c4861fd-6f5b-42f4-906f-394ec76bebd7" providerId="ADAL" clId="{9B69EEE9-F953-4D59-A6C2-EC0C094F1F1E}" dt="2025-08-18T10:10:16.428" v="1140" actId="47"/>
        <pc:sldMkLst>
          <pc:docMk/>
          <pc:sldMk cId="1689032708" sldId="647"/>
        </pc:sldMkLst>
      </pc:sldChg>
      <pc:sldChg chg="del">
        <pc:chgData name="CAUKWELL, Jennie (CASTLE MEDICAL GROUP)" userId="9c4861fd-6f5b-42f4-906f-394ec76bebd7" providerId="ADAL" clId="{9B69EEE9-F953-4D59-A6C2-EC0C094F1F1E}" dt="2025-08-18T10:10:05.829" v="1137" actId="47"/>
        <pc:sldMkLst>
          <pc:docMk/>
          <pc:sldMk cId="3619698051" sldId="648"/>
        </pc:sldMkLst>
      </pc:sldChg>
      <pc:sldChg chg="add">
        <pc:chgData name="CAUKWELL, Jennie (CASTLE MEDICAL GROUP)" userId="9c4861fd-6f5b-42f4-906f-394ec76bebd7" providerId="ADAL" clId="{9B69EEE9-F953-4D59-A6C2-EC0C094F1F1E}" dt="2025-08-18T13:46:20.719" v="2538"/>
        <pc:sldMkLst>
          <pc:docMk/>
          <pc:sldMk cId="3249931261" sldId="652"/>
        </pc:sldMkLst>
      </pc:sldChg>
      <pc:sldChg chg="add">
        <pc:chgData name="CAUKWELL, Jennie (CASTLE MEDICAL GROUP)" userId="9c4861fd-6f5b-42f4-906f-394ec76bebd7" providerId="ADAL" clId="{9B69EEE9-F953-4D59-A6C2-EC0C094F1F1E}" dt="2025-08-18T13:46:20.719" v="2538"/>
        <pc:sldMkLst>
          <pc:docMk/>
          <pc:sldMk cId="1050653889" sldId="653"/>
        </pc:sldMkLst>
      </pc:sldChg>
      <pc:sldChg chg="add">
        <pc:chgData name="CAUKWELL, Jennie (CASTLE MEDICAL GROUP)" userId="9c4861fd-6f5b-42f4-906f-394ec76bebd7" providerId="ADAL" clId="{9B69EEE9-F953-4D59-A6C2-EC0C094F1F1E}" dt="2025-08-18T13:46:20.719" v="2538"/>
        <pc:sldMkLst>
          <pc:docMk/>
          <pc:sldMk cId="826565650" sldId="656"/>
        </pc:sldMkLst>
      </pc:sldChg>
      <pc:sldChg chg="add">
        <pc:chgData name="CAUKWELL, Jennie (CASTLE MEDICAL GROUP)" userId="9c4861fd-6f5b-42f4-906f-394ec76bebd7" providerId="ADAL" clId="{9B69EEE9-F953-4D59-A6C2-EC0C094F1F1E}" dt="2025-08-18T13:46:20.719" v="2538"/>
        <pc:sldMkLst>
          <pc:docMk/>
          <pc:sldMk cId="4151326057" sldId="660"/>
        </pc:sldMkLst>
      </pc:sldChg>
      <pc:sldChg chg="addSp modSp mod">
        <pc:chgData name="CAUKWELL, Jennie (CASTLE MEDICAL GROUP)" userId="9c4861fd-6f5b-42f4-906f-394ec76bebd7" providerId="ADAL" clId="{9B69EEE9-F953-4D59-A6C2-EC0C094F1F1E}" dt="2025-08-18T14:19:47.803" v="3968" actId="1035"/>
        <pc:sldMkLst>
          <pc:docMk/>
          <pc:sldMk cId="4075398085" sldId="662"/>
        </pc:sldMkLst>
        <pc:spChg chg="mod">
          <ac:chgData name="CAUKWELL, Jennie (CASTLE MEDICAL GROUP)" userId="9c4861fd-6f5b-42f4-906f-394ec76bebd7" providerId="ADAL" clId="{9B69EEE9-F953-4D59-A6C2-EC0C094F1F1E}" dt="2025-08-18T14:06:17.665" v="3256" actId="20577"/>
          <ac:spMkLst>
            <pc:docMk/>
            <pc:sldMk cId="4075398085" sldId="662"/>
            <ac:spMk id="15" creationId="{F535D31A-74D3-EBA1-AB53-5FA95DAF3BB3}"/>
          </ac:spMkLst>
        </pc:spChg>
        <pc:graphicFrameChg chg="add mod">
          <ac:chgData name="CAUKWELL, Jennie (CASTLE MEDICAL GROUP)" userId="9c4861fd-6f5b-42f4-906f-394ec76bebd7" providerId="ADAL" clId="{9B69EEE9-F953-4D59-A6C2-EC0C094F1F1E}" dt="2025-08-18T14:19:26.407" v="3958" actId="1076"/>
          <ac:graphicFrameMkLst>
            <pc:docMk/>
            <pc:sldMk cId="4075398085" sldId="662"/>
            <ac:graphicFrameMk id="3" creationId="{27FF3825-C91D-9B8F-B98D-AC7C0AEFAAE4}"/>
          </ac:graphicFrameMkLst>
        </pc:graphicFrameChg>
        <pc:graphicFrameChg chg="mod">
          <ac:chgData name="CAUKWELL, Jennie (CASTLE MEDICAL GROUP)" userId="9c4861fd-6f5b-42f4-906f-394ec76bebd7" providerId="ADAL" clId="{9B69EEE9-F953-4D59-A6C2-EC0C094F1F1E}" dt="2025-08-18T14:18:14.800" v="3947" actId="12269"/>
          <ac:graphicFrameMkLst>
            <pc:docMk/>
            <pc:sldMk cId="4075398085" sldId="662"/>
            <ac:graphicFrameMk id="4" creationId="{6DDFC77B-2A2B-6529-B531-98D1C9C714CE}"/>
          </ac:graphicFrameMkLst>
        </pc:graphicFrameChg>
        <pc:picChg chg="add mod ord">
          <ac:chgData name="CAUKWELL, Jennie (CASTLE MEDICAL GROUP)" userId="9c4861fd-6f5b-42f4-906f-394ec76bebd7" providerId="ADAL" clId="{9B69EEE9-F953-4D59-A6C2-EC0C094F1F1E}" dt="2025-08-18T14:19:47.803" v="3968" actId="1035"/>
          <ac:picMkLst>
            <pc:docMk/>
            <pc:sldMk cId="4075398085" sldId="662"/>
            <ac:picMk id="6" creationId="{CF59C32F-F746-89DB-58CF-8CA01CD74076}"/>
          </ac:picMkLst>
        </pc:picChg>
      </pc:sldChg>
      <pc:sldChg chg="add">
        <pc:chgData name="CAUKWELL, Jennie (CASTLE MEDICAL GROUP)" userId="9c4861fd-6f5b-42f4-906f-394ec76bebd7" providerId="ADAL" clId="{9B69EEE9-F953-4D59-A6C2-EC0C094F1F1E}" dt="2025-08-18T11:39:26.493" v="1755"/>
        <pc:sldMkLst>
          <pc:docMk/>
          <pc:sldMk cId="285980754" sldId="663"/>
        </pc:sldMkLst>
      </pc:sldChg>
      <pc:sldChg chg="addSp modSp add mod">
        <pc:chgData name="CAUKWELL, Jennie (CASTLE MEDICAL GROUP)" userId="9c4861fd-6f5b-42f4-906f-394ec76bebd7" providerId="ADAL" clId="{9B69EEE9-F953-4D59-A6C2-EC0C094F1F1E}" dt="2025-08-18T14:22:46.848" v="3992" actId="1076"/>
        <pc:sldMkLst>
          <pc:docMk/>
          <pc:sldMk cId="1077272667" sldId="664"/>
        </pc:sldMkLst>
        <pc:spChg chg="add mod ord">
          <ac:chgData name="CAUKWELL, Jennie (CASTLE MEDICAL GROUP)" userId="9c4861fd-6f5b-42f4-906f-394ec76bebd7" providerId="ADAL" clId="{9B69EEE9-F953-4D59-A6C2-EC0C094F1F1E}" dt="2025-08-18T14:22:46.848" v="3992" actId="1076"/>
          <ac:spMkLst>
            <pc:docMk/>
            <pc:sldMk cId="1077272667" sldId="664"/>
            <ac:spMk id="7" creationId="{DADA19D9-94B9-6FA6-7A88-218AF978C869}"/>
          </ac:spMkLst>
        </pc:spChg>
        <pc:graphicFrameChg chg="mod">
          <ac:chgData name="CAUKWELL, Jennie (CASTLE MEDICAL GROUP)" userId="9c4861fd-6f5b-42f4-906f-394ec76bebd7" providerId="ADAL" clId="{9B69EEE9-F953-4D59-A6C2-EC0C094F1F1E}" dt="2025-08-18T13:50:24.435" v="2541" actId="12269"/>
          <ac:graphicFrameMkLst>
            <pc:docMk/>
            <pc:sldMk cId="1077272667" sldId="664"/>
            <ac:graphicFrameMk id="2" creationId="{9D375300-693C-4F22-8316-17AD1EBD6940}"/>
          </ac:graphicFrameMkLst>
        </pc:graphicFrameChg>
        <pc:picChg chg="add mod ord">
          <ac:chgData name="CAUKWELL, Jennie (CASTLE MEDICAL GROUP)" userId="9c4861fd-6f5b-42f4-906f-394ec76bebd7" providerId="ADAL" clId="{9B69EEE9-F953-4D59-A6C2-EC0C094F1F1E}" dt="2025-08-18T14:22:46.848" v="3992" actId="1076"/>
          <ac:picMkLst>
            <pc:docMk/>
            <pc:sldMk cId="1077272667" sldId="664"/>
            <ac:picMk id="5" creationId="{1D7EE9DD-0BD3-FB1B-7F18-4173C3106E0B}"/>
          </ac:picMkLst>
        </pc:picChg>
      </pc:sldChg>
      <pc:sldChg chg="add">
        <pc:chgData name="CAUKWELL, Jennie (CASTLE MEDICAL GROUP)" userId="9c4861fd-6f5b-42f4-906f-394ec76bebd7" providerId="ADAL" clId="{9B69EEE9-F953-4D59-A6C2-EC0C094F1F1E}" dt="2025-08-18T10:11:00.447" v="1149"/>
        <pc:sldMkLst>
          <pc:docMk/>
          <pc:sldMk cId="3762384524" sldId="672"/>
        </pc:sldMkLst>
      </pc:sldChg>
      <pc:sldChg chg="add">
        <pc:chgData name="CAUKWELL, Jennie (CASTLE MEDICAL GROUP)" userId="9c4861fd-6f5b-42f4-906f-394ec76bebd7" providerId="ADAL" clId="{9B69EEE9-F953-4D59-A6C2-EC0C094F1F1E}" dt="2025-08-18T10:11:04.783" v="1150"/>
        <pc:sldMkLst>
          <pc:docMk/>
          <pc:sldMk cId="1615223711" sldId="673"/>
        </pc:sldMkLst>
      </pc:sldChg>
      <pc:sldChg chg="add ord">
        <pc:chgData name="CAUKWELL, Jennie (CASTLE MEDICAL GROUP)" userId="9c4861fd-6f5b-42f4-906f-394ec76bebd7" providerId="ADAL" clId="{9B69EEE9-F953-4D59-A6C2-EC0C094F1F1E}" dt="2025-08-18T10:11:18.340" v="1157"/>
        <pc:sldMkLst>
          <pc:docMk/>
          <pc:sldMk cId="1500129348" sldId="674"/>
        </pc:sldMkLst>
      </pc:sldChg>
      <pc:sldChg chg="modSp add mod">
        <pc:chgData name="CAUKWELL, Jennie (CASTLE MEDICAL GROUP)" userId="9c4861fd-6f5b-42f4-906f-394ec76bebd7" providerId="ADAL" clId="{9B69EEE9-F953-4D59-A6C2-EC0C094F1F1E}" dt="2025-08-18T10:12:41.100" v="1172" actId="20577"/>
        <pc:sldMkLst>
          <pc:docMk/>
          <pc:sldMk cId="3953396625" sldId="675"/>
        </pc:sldMkLst>
        <pc:spChg chg="mod">
          <ac:chgData name="CAUKWELL, Jennie (CASTLE MEDICAL GROUP)" userId="9c4861fd-6f5b-42f4-906f-394ec76bebd7" providerId="ADAL" clId="{9B69EEE9-F953-4D59-A6C2-EC0C094F1F1E}" dt="2025-08-18T10:12:41.100" v="1172" actId="20577"/>
          <ac:spMkLst>
            <pc:docMk/>
            <pc:sldMk cId="3953396625" sldId="675"/>
            <ac:spMk id="5" creationId="{C585D2DD-65B8-6F7A-C508-19A5B8EEFD2A}"/>
          </ac:spMkLst>
        </pc:spChg>
      </pc:sldChg>
      <pc:sldChg chg="del">
        <pc:chgData name="CAUKWELL, Jennie (CASTLE MEDICAL GROUP)" userId="9c4861fd-6f5b-42f4-906f-394ec76bebd7" providerId="ADAL" clId="{9B69EEE9-F953-4D59-A6C2-EC0C094F1F1E}" dt="2025-08-18T10:10:30.521" v="1144" actId="47"/>
        <pc:sldMkLst>
          <pc:docMk/>
          <pc:sldMk cId="1771080621" sldId="687"/>
        </pc:sldMkLst>
      </pc:sldChg>
      <pc:sldChg chg="del">
        <pc:chgData name="CAUKWELL, Jennie (CASTLE MEDICAL GROUP)" userId="9c4861fd-6f5b-42f4-906f-394ec76bebd7" providerId="ADAL" clId="{9B69EEE9-F953-4D59-A6C2-EC0C094F1F1E}" dt="2025-08-18T10:10:32.158" v="1145" actId="47"/>
        <pc:sldMkLst>
          <pc:docMk/>
          <pc:sldMk cId="4092833634" sldId="693"/>
        </pc:sldMkLst>
      </pc:sldChg>
      <pc:sldChg chg="delSp modSp del mod delAnim">
        <pc:chgData name="CAUKWELL, Jennie (CASTLE MEDICAL GROUP)" userId="9c4861fd-6f5b-42f4-906f-394ec76bebd7" providerId="ADAL" clId="{9B69EEE9-F953-4D59-A6C2-EC0C094F1F1E}" dt="2025-08-18T10:10:54.244" v="1148" actId="47"/>
        <pc:sldMkLst>
          <pc:docMk/>
          <pc:sldMk cId="2389146198" sldId="695"/>
        </pc:sldMkLst>
      </pc:sldChg>
      <pc:sldChg chg="addSp delSp modSp mod delAnim">
        <pc:chgData name="CAUKWELL, Jennie (CASTLE MEDICAL GROUP)" userId="9c4861fd-6f5b-42f4-906f-394ec76bebd7" providerId="ADAL" clId="{9B69EEE9-F953-4D59-A6C2-EC0C094F1F1E}" dt="2025-08-15T09:15:24.842" v="892" actId="171"/>
        <pc:sldMkLst>
          <pc:docMk/>
          <pc:sldMk cId="3379114396" sldId="701"/>
        </pc:sldMkLst>
        <pc:spChg chg="mod">
          <ac:chgData name="CAUKWELL, Jennie (CASTLE MEDICAL GROUP)" userId="9c4861fd-6f5b-42f4-906f-394ec76bebd7" providerId="ADAL" clId="{9B69EEE9-F953-4D59-A6C2-EC0C094F1F1E}" dt="2025-08-15T09:04:10.488" v="188" actId="21"/>
          <ac:spMkLst>
            <pc:docMk/>
            <pc:sldMk cId="3379114396" sldId="701"/>
            <ac:spMk id="15" creationId="{48AFB3C8-5A1F-8D18-4AEA-80C5B474F0F2}"/>
          </ac:spMkLst>
        </pc:spChg>
        <pc:graphicFrameChg chg="add mod modGraphic">
          <ac:chgData name="CAUKWELL, Jennie (CASTLE MEDICAL GROUP)" userId="9c4861fd-6f5b-42f4-906f-394ec76bebd7" providerId="ADAL" clId="{9B69EEE9-F953-4D59-A6C2-EC0C094F1F1E}" dt="2025-08-15T09:13:40.067" v="825" actId="20577"/>
          <ac:graphicFrameMkLst>
            <pc:docMk/>
            <pc:sldMk cId="3379114396" sldId="701"/>
            <ac:graphicFrameMk id="3" creationId="{52CCE512-EBE0-E456-F397-AFC0FAAFF5AB}"/>
          </ac:graphicFrameMkLst>
        </pc:graphicFrameChg>
        <pc:graphicFrameChg chg="add mod modGraphic">
          <ac:chgData name="CAUKWELL, Jennie (CASTLE MEDICAL GROUP)" userId="9c4861fd-6f5b-42f4-906f-394ec76bebd7" providerId="ADAL" clId="{9B69EEE9-F953-4D59-A6C2-EC0C094F1F1E}" dt="2025-08-15T09:14:03.111" v="884" actId="14100"/>
          <ac:graphicFrameMkLst>
            <pc:docMk/>
            <pc:sldMk cId="3379114396" sldId="701"/>
            <ac:graphicFrameMk id="16" creationId="{A2F61A8C-D0C3-9B63-7D14-E816A200F1FB}"/>
          </ac:graphicFrameMkLst>
        </pc:graphicFrameChg>
        <pc:picChg chg="add mod ord">
          <ac:chgData name="CAUKWELL, Jennie (CASTLE MEDICAL GROUP)" userId="9c4861fd-6f5b-42f4-906f-394ec76bebd7" providerId="ADAL" clId="{9B69EEE9-F953-4D59-A6C2-EC0C094F1F1E}" dt="2025-08-15T09:15:24.842" v="892" actId="171"/>
          <ac:picMkLst>
            <pc:docMk/>
            <pc:sldMk cId="3379114396" sldId="701"/>
            <ac:picMk id="18" creationId="{ACBCE539-09E5-3512-E64A-B296F18ADE7E}"/>
          </ac:picMkLst>
        </pc:picChg>
      </pc:sldChg>
      <pc:sldChg chg="addSp modSp add mod ord">
        <pc:chgData name="CAUKWELL, Jennie (CASTLE MEDICAL GROUP)" userId="9c4861fd-6f5b-42f4-906f-394ec76bebd7" providerId="ADAL" clId="{9B69EEE9-F953-4D59-A6C2-EC0C094F1F1E}" dt="2025-08-18T13:51:04.885" v="2542" actId="12100"/>
        <pc:sldMkLst>
          <pc:docMk/>
          <pc:sldMk cId="3466918450" sldId="702"/>
        </pc:sldMkLst>
        <pc:graphicFrameChg chg="add mod">
          <ac:chgData name="CAUKWELL, Jennie (CASTLE MEDICAL GROUP)" userId="9c4861fd-6f5b-42f4-906f-394ec76bebd7" providerId="ADAL" clId="{9B69EEE9-F953-4D59-A6C2-EC0C094F1F1E}" dt="2025-08-18T13:51:04.885" v="2542" actId="12100"/>
          <ac:graphicFrameMkLst>
            <pc:docMk/>
            <pc:sldMk cId="3466918450" sldId="702"/>
            <ac:graphicFrameMk id="3" creationId="{409BC8CB-7F3D-FC99-C938-31081B43A1ED}"/>
          </ac:graphicFrameMkLst>
        </pc:graphicFrameChg>
        <pc:picChg chg="add mod">
          <ac:chgData name="CAUKWELL, Jennie (CASTLE MEDICAL GROUP)" userId="9c4861fd-6f5b-42f4-906f-394ec76bebd7" providerId="ADAL" clId="{9B69EEE9-F953-4D59-A6C2-EC0C094F1F1E}" dt="2025-08-18T11:35:32.958" v="1752" actId="171"/>
          <ac:picMkLst>
            <pc:docMk/>
            <pc:sldMk cId="3466918450" sldId="702"/>
            <ac:picMk id="1026" creationId="{46E87A0A-7810-D267-2341-ECBD560048E2}"/>
          </ac:picMkLst>
        </pc:picChg>
      </pc:sldChg>
      <pc:sldChg chg="add del">
        <pc:chgData name="CAUKWELL, Jennie (CASTLE MEDICAL GROUP)" userId="9c4861fd-6f5b-42f4-906f-394ec76bebd7" providerId="ADAL" clId="{9B69EEE9-F953-4D59-A6C2-EC0C094F1F1E}" dt="2025-08-18T10:11:10.925" v="1152" actId="47"/>
        <pc:sldMkLst>
          <pc:docMk/>
          <pc:sldMk cId="1896173067" sldId="703"/>
        </pc:sldMkLst>
      </pc:sldChg>
      <pc:sldChg chg="addSp delSp modSp add mod ord">
        <pc:chgData name="CAUKWELL, Jennie (CASTLE MEDICAL GROUP)" userId="9c4861fd-6f5b-42f4-906f-394ec76bebd7" providerId="ADAL" clId="{9B69EEE9-F953-4D59-A6C2-EC0C094F1F1E}" dt="2025-08-18T11:09:27.626" v="1249" actId="14100"/>
        <pc:sldMkLst>
          <pc:docMk/>
          <pc:sldMk cId="3592851517" sldId="703"/>
        </pc:sldMkLst>
        <pc:spChg chg="mod">
          <ac:chgData name="CAUKWELL, Jennie (CASTLE MEDICAL GROUP)" userId="9c4861fd-6f5b-42f4-906f-394ec76bebd7" providerId="ADAL" clId="{9B69EEE9-F953-4D59-A6C2-EC0C094F1F1E}" dt="2025-08-18T10:15:36.443" v="1247" actId="20577"/>
          <ac:spMkLst>
            <pc:docMk/>
            <pc:sldMk cId="3592851517" sldId="703"/>
            <ac:spMk id="15" creationId="{CA92AA29-8F2B-64F4-3DB1-F6E39BA36640}"/>
          </ac:spMkLst>
        </pc:spChg>
        <pc:graphicFrameChg chg="add mod modGraphic">
          <ac:chgData name="CAUKWELL, Jennie (CASTLE MEDICAL GROUP)" userId="9c4861fd-6f5b-42f4-906f-394ec76bebd7" providerId="ADAL" clId="{9B69EEE9-F953-4D59-A6C2-EC0C094F1F1E}" dt="2025-08-18T11:09:27.626" v="1249" actId="14100"/>
          <ac:graphicFrameMkLst>
            <pc:docMk/>
            <pc:sldMk cId="3592851517" sldId="703"/>
            <ac:graphicFrameMk id="7" creationId="{04C80E54-0371-8A84-6744-C39129248CF3}"/>
          </ac:graphicFrameMkLst>
        </pc:graphicFrameChg>
      </pc:sldChg>
      <pc:sldChg chg="add">
        <pc:chgData name="CAUKWELL, Jennie (CASTLE MEDICAL GROUP)" userId="9c4861fd-6f5b-42f4-906f-394ec76bebd7" providerId="ADAL" clId="{9B69EEE9-F953-4D59-A6C2-EC0C094F1F1E}" dt="2025-08-18T11:39:13.327" v="1754"/>
        <pc:sldMkLst>
          <pc:docMk/>
          <pc:sldMk cId="3497531962" sldId="704"/>
        </pc:sldMkLst>
      </pc:sldChg>
      <pc:sldChg chg="modSp add">
        <pc:chgData name="CAUKWELL, Jennie (CASTLE MEDICAL GROUP)" userId="9c4861fd-6f5b-42f4-906f-394ec76bebd7" providerId="ADAL" clId="{9B69EEE9-F953-4D59-A6C2-EC0C094F1F1E}" dt="2025-08-18T13:51:40.597" v="2555" actId="20577"/>
        <pc:sldMkLst>
          <pc:docMk/>
          <pc:sldMk cId="3817408456" sldId="705"/>
        </pc:sldMkLst>
        <pc:graphicFrameChg chg="mod">
          <ac:chgData name="CAUKWELL, Jennie (CASTLE MEDICAL GROUP)" userId="9c4861fd-6f5b-42f4-906f-394ec76bebd7" providerId="ADAL" clId="{9B69EEE9-F953-4D59-A6C2-EC0C094F1F1E}" dt="2025-08-18T13:51:40.597" v="2555" actId="20577"/>
          <ac:graphicFrameMkLst>
            <pc:docMk/>
            <pc:sldMk cId="3817408456" sldId="705"/>
            <ac:graphicFrameMk id="3" creationId="{892297E1-6C07-4B0F-9857-0E06370AB823}"/>
          </ac:graphicFrameMkLst>
        </pc:graphicFrameChg>
      </pc:sldChg>
      <pc:sldChg chg="addSp delSp modSp add mod">
        <pc:chgData name="CAUKWELL, Jennie (CASTLE MEDICAL GROUP)" userId="9c4861fd-6f5b-42f4-906f-394ec76bebd7" providerId="ADAL" clId="{9B69EEE9-F953-4D59-A6C2-EC0C094F1F1E}" dt="2025-08-18T14:38:46.446" v="4666" actId="1035"/>
        <pc:sldMkLst>
          <pc:docMk/>
          <pc:sldMk cId="3570724886" sldId="706"/>
        </pc:sldMkLst>
        <pc:spChg chg="mod">
          <ac:chgData name="CAUKWELL, Jennie (CASTLE MEDICAL GROUP)" userId="9c4861fd-6f5b-42f4-906f-394ec76bebd7" providerId="ADAL" clId="{9B69EEE9-F953-4D59-A6C2-EC0C094F1F1E}" dt="2025-08-18T14:35:10.880" v="4488" actId="20577"/>
          <ac:spMkLst>
            <pc:docMk/>
            <pc:sldMk cId="3570724886" sldId="706"/>
            <ac:spMk id="4" creationId="{D4820061-8E11-FE9D-BE24-A8DFA1D64709}"/>
          </ac:spMkLst>
        </pc:spChg>
        <pc:spChg chg="add mod">
          <ac:chgData name="CAUKWELL, Jennie (CASTLE MEDICAL GROUP)" userId="9c4861fd-6f5b-42f4-906f-394ec76bebd7" providerId="ADAL" clId="{9B69EEE9-F953-4D59-A6C2-EC0C094F1F1E}" dt="2025-08-18T14:36:36.759" v="4494" actId="1076"/>
          <ac:spMkLst>
            <pc:docMk/>
            <pc:sldMk cId="3570724886" sldId="706"/>
            <ac:spMk id="12" creationId="{3FD4EEDB-E3B7-93EE-55C0-2D0A1053D7B5}"/>
          </ac:spMkLst>
        </pc:spChg>
        <pc:graphicFrameChg chg="add mod modGraphic">
          <ac:chgData name="CAUKWELL, Jennie (CASTLE MEDICAL GROUP)" userId="9c4861fd-6f5b-42f4-906f-394ec76bebd7" providerId="ADAL" clId="{9B69EEE9-F953-4D59-A6C2-EC0C094F1F1E}" dt="2025-08-18T14:38:34.486" v="4656" actId="12269"/>
          <ac:graphicFrameMkLst>
            <pc:docMk/>
            <pc:sldMk cId="3570724886" sldId="706"/>
            <ac:graphicFrameMk id="13" creationId="{66FDA5A9-BB9B-6C22-0444-F6503C9BBCC5}"/>
          </ac:graphicFrameMkLst>
        </pc:graphicFrameChg>
        <pc:picChg chg="add mod">
          <ac:chgData name="CAUKWELL, Jennie (CASTLE MEDICAL GROUP)" userId="9c4861fd-6f5b-42f4-906f-394ec76bebd7" providerId="ADAL" clId="{9B69EEE9-F953-4D59-A6C2-EC0C094F1F1E}" dt="2025-08-18T14:23:57.472" v="3998"/>
          <ac:picMkLst>
            <pc:docMk/>
            <pc:sldMk cId="3570724886" sldId="706"/>
            <ac:picMk id="8" creationId="{5AE9CF01-EB5F-279C-E724-13B52661082E}"/>
          </ac:picMkLst>
        </pc:picChg>
        <pc:picChg chg="add mod modCrop">
          <ac:chgData name="CAUKWELL, Jennie (CASTLE MEDICAL GROUP)" userId="9c4861fd-6f5b-42f4-906f-394ec76bebd7" providerId="ADAL" clId="{9B69EEE9-F953-4D59-A6C2-EC0C094F1F1E}" dt="2025-08-18T14:38:46.446" v="4666" actId="1035"/>
          <ac:picMkLst>
            <pc:docMk/>
            <pc:sldMk cId="3570724886" sldId="706"/>
            <ac:picMk id="10" creationId="{136814A7-01E0-0CAE-391F-0BBBEE1E943B}"/>
          </ac:picMkLst>
        </pc:picChg>
      </pc:sldChg>
      <pc:sldChg chg="delSp modSp add del mod">
        <pc:chgData name="CAUKWELL, Jennie (CASTLE MEDICAL GROUP)" userId="9c4861fd-6f5b-42f4-906f-394ec76bebd7" providerId="ADAL" clId="{9B69EEE9-F953-4D59-A6C2-EC0C094F1F1E}" dt="2025-08-18T14:18:20.112" v="3948" actId="47"/>
        <pc:sldMkLst>
          <pc:docMk/>
          <pc:sldMk cId="102451714" sldId="707"/>
        </pc:sldMkLst>
      </pc:sldChg>
      <pc:sldChg chg="addSp delSp modSp add mod modNotesTx">
        <pc:chgData name="CAUKWELL, Jennie (CASTLE MEDICAL GROUP)" userId="9c4861fd-6f5b-42f4-906f-394ec76bebd7" providerId="ADAL" clId="{9B69EEE9-F953-4D59-A6C2-EC0C094F1F1E}" dt="2025-08-18T14:20:52.489" v="3978" actId="14100"/>
        <pc:sldMkLst>
          <pc:docMk/>
          <pc:sldMk cId="2066134602" sldId="708"/>
        </pc:sldMkLst>
        <pc:graphicFrameChg chg="add mod">
          <ac:chgData name="CAUKWELL, Jennie (CASTLE MEDICAL GROUP)" userId="9c4861fd-6f5b-42f4-906f-394ec76bebd7" providerId="ADAL" clId="{9B69EEE9-F953-4D59-A6C2-EC0C094F1F1E}" dt="2025-08-18T14:15:44.523" v="3734" actId="1076"/>
          <ac:graphicFrameMkLst>
            <pc:docMk/>
            <pc:sldMk cId="2066134602" sldId="708"/>
            <ac:graphicFrameMk id="3" creationId="{B692DCA5-FD74-2772-8B34-82C9219910B8}"/>
          </ac:graphicFrameMkLst>
        </pc:graphicFrameChg>
        <pc:graphicFrameChg chg="add mod">
          <ac:chgData name="CAUKWELL, Jennie (CASTLE MEDICAL GROUP)" userId="9c4861fd-6f5b-42f4-906f-394ec76bebd7" providerId="ADAL" clId="{9B69EEE9-F953-4D59-A6C2-EC0C094F1F1E}" dt="2025-08-18T14:18:31.535" v="3950" actId="20577"/>
          <ac:graphicFrameMkLst>
            <pc:docMk/>
            <pc:sldMk cId="2066134602" sldId="708"/>
            <ac:graphicFrameMk id="5" creationId="{3F0822A2-916D-7386-56D3-EB9205C78ED4}"/>
          </ac:graphicFrameMkLst>
        </pc:graphicFrameChg>
        <pc:picChg chg="add mod ord">
          <ac:chgData name="CAUKWELL, Jennie (CASTLE MEDICAL GROUP)" userId="9c4861fd-6f5b-42f4-906f-394ec76bebd7" providerId="ADAL" clId="{9B69EEE9-F953-4D59-A6C2-EC0C094F1F1E}" dt="2025-08-18T14:20:52.489" v="3978" actId="14100"/>
          <ac:picMkLst>
            <pc:docMk/>
            <pc:sldMk cId="2066134602" sldId="708"/>
            <ac:picMk id="9" creationId="{2AF1C8B1-8883-A06A-FA13-34E2FF3ED7D4}"/>
          </ac:picMkLst>
        </pc:picChg>
      </pc:sldChg>
      <pc:sldChg chg="addSp modSp add mod">
        <pc:chgData name="CAUKWELL, Jennie (CASTLE MEDICAL GROUP)" userId="9c4861fd-6f5b-42f4-906f-394ec76bebd7" providerId="ADAL" clId="{9B69EEE9-F953-4D59-A6C2-EC0C094F1F1E}" dt="2025-08-18T14:21:22.159" v="3986" actId="171"/>
        <pc:sldMkLst>
          <pc:docMk/>
          <pc:sldMk cId="3274020296" sldId="709"/>
        </pc:sldMkLst>
        <pc:graphicFrameChg chg="mod">
          <ac:chgData name="CAUKWELL, Jennie (CASTLE MEDICAL GROUP)" userId="9c4861fd-6f5b-42f4-906f-394ec76bebd7" providerId="ADAL" clId="{9B69EEE9-F953-4D59-A6C2-EC0C094F1F1E}" dt="2025-08-18T14:15:51.370" v="3747" actId="20577"/>
          <ac:graphicFrameMkLst>
            <pc:docMk/>
            <pc:sldMk cId="3274020296" sldId="709"/>
            <ac:graphicFrameMk id="3" creationId="{B692DCA5-FD74-2772-8B34-82C9219910B8}"/>
          </ac:graphicFrameMkLst>
        </pc:graphicFrameChg>
        <pc:graphicFrameChg chg="mod">
          <ac:chgData name="CAUKWELL, Jennie (CASTLE MEDICAL GROUP)" userId="9c4861fd-6f5b-42f4-906f-394ec76bebd7" providerId="ADAL" clId="{9B69EEE9-F953-4D59-A6C2-EC0C094F1F1E}" dt="2025-08-18T14:17:09.387" v="3890" actId="20577"/>
          <ac:graphicFrameMkLst>
            <pc:docMk/>
            <pc:sldMk cId="3274020296" sldId="709"/>
            <ac:graphicFrameMk id="5" creationId="{3F0822A2-916D-7386-56D3-EB9205C78ED4}"/>
          </ac:graphicFrameMkLst>
        </pc:graphicFrameChg>
        <pc:picChg chg="add mod ord">
          <ac:chgData name="CAUKWELL, Jennie (CASTLE MEDICAL GROUP)" userId="9c4861fd-6f5b-42f4-906f-394ec76bebd7" providerId="ADAL" clId="{9B69EEE9-F953-4D59-A6C2-EC0C094F1F1E}" dt="2025-08-18T14:21:22.159" v="3986" actId="171"/>
          <ac:picMkLst>
            <pc:docMk/>
            <pc:sldMk cId="3274020296" sldId="709"/>
            <ac:picMk id="7" creationId="{9B3BC881-C146-144B-BBE4-03D7A81F8D9F}"/>
          </ac:picMkLst>
        </pc:picChg>
      </pc:sldChg>
      <pc:sldChg chg="add">
        <pc:chgData name="CAUKWELL, Jennie (CASTLE MEDICAL GROUP)" userId="9c4861fd-6f5b-42f4-906f-394ec76bebd7" providerId="ADAL" clId="{9B69EEE9-F953-4D59-A6C2-EC0C094F1F1E}" dt="2025-08-18T14:34:56.332" v="4471" actId="2890"/>
        <pc:sldMkLst>
          <pc:docMk/>
          <pc:sldMk cId="2025480823" sldId="710"/>
        </pc:sldMkLst>
      </pc:sldChg>
    </pc:docChg>
  </pc:docChgLst>
  <pc:docChgLst>
    <pc:chgData name="CAUKWELL, Jennie (CASTLE MEDICAL GROUP)" userId="9c4861fd-6f5b-42f4-906f-394ec76bebd7" providerId="ADAL" clId="{F99872C4-8EBE-49F3-8CA7-8513A86B835C}"/>
    <pc:docChg chg="modSld">
      <pc:chgData name="CAUKWELL, Jennie (CASTLE MEDICAL GROUP)" userId="9c4861fd-6f5b-42f4-906f-394ec76bebd7" providerId="ADAL" clId="{F99872C4-8EBE-49F3-8CA7-8513A86B835C}" dt="2025-06-16T14:59:24" v="405" actId="22"/>
      <pc:docMkLst>
        <pc:docMk/>
      </pc:docMkLst>
      <pc:sldChg chg="addSp mod">
        <pc:chgData name="CAUKWELL, Jennie (CASTLE MEDICAL GROUP)" userId="9c4861fd-6f5b-42f4-906f-394ec76bebd7" providerId="ADAL" clId="{F99872C4-8EBE-49F3-8CA7-8513A86B835C}" dt="2025-06-16T14:59:24" v="405" actId="22"/>
        <pc:sldMkLst>
          <pc:docMk/>
          <pc:sldMk cId="2998400583" sldId="638"/>
        </pc:sldMkLst>
      </pc:sldChg>
      <pc:sldChg chg="addSp modSp mod">
        <pc:chgData name="CAUKWELL, Jennie (CASTLE MEDICAL GROUP)" userId="9c4861fd-6f5b-42f4-906f-394ec76bebd7" providerId="ADAL" clId="{F99872C4-8EBE-49F3-8CA7-8513A86B835C}" dt="2025-06-16T14:45:59.713" v="404" actId="1076"/>
        <pc:sldMkLst>
          <pc:docMk/>
          <pc:sldMk cId="3619698051" sldId="64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509919-36B5-4162-8899-417A9F93473B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62CC33B-74A5-4AF7-B00F-9DF77CFC6D1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cap="none" baseline="0">
              <a:solidFill>
                <a:schemeClr val="bg1"/>
              </a:solidFill>
            </a:rPr>
            <a:t>Dr Plunkett left</a:t>
          </a:r>
        </a:p>
        <a:p>
          <a:pPr>
            <a:lnSpc>
              <a:spcPct val="100000"/>
            </a:lnSpc>
            <a:defRPr cap="all"/>
          </a:pPr>
          <a:r>
            <a:rPr lang="en-GB" sz="1600" cap="none" baseline="0">
              <a:solidFill>
                <a:schemeClr val="bg1"/>
              </a:solidFill>
            </a:rPr>
            <a:t>(FY2)</a:t>
          </a:r>
        </a:p>
      </dgm:t>
    </dgm:pt>
    <dgm:pt modelId="{DE371884-F5F1-43E0-84E4-910BE284F222}" type="sibTrans" cxnId="{1C41229F-C9AD-45C1-9FCD-002786A1B9CC}">
      <dgm:prSet/>
      <dgm:spPr/>
      <dgm:t>
        <a:bodyPr/>
        <a:lstStyle/>
        <a:p>
          <a:endParaRPr lang="en-GB" sz="1400"/>
        </a:p>
      </dgm:t>
    </dgm:pt>
    <dgm:pt modelId="{297A6A16-D14B-4ED1-83A7-FF947A9B52ED}" type="parTrans" cxnId="{1C41229F-C9AD-45C1-9FCD-002786A1B9CC}">
      <dgm:prSet/>
      <dgm:spPr/>
      <dgm:t>
        <a:bodyPr/>
        <a:lstStyle/>
        <a:p>
          <a:endParaRPr lang="en-GB" sz="1400"/>
        </a:p>
      </dgm:t>
    </dgm:pt>
    <dgm:pt modelId="{E2936F2D-1241-4638-BB30-192171AC054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cap="none">
              <a:solidFill>
                <a:schemeClr val="bg1"/>
              </a:solidFill>
            </a:rPr>
            <a:t>Dr Joseph-</a:t>
          </a:r>
          <a:r>
            <a:rPr lang="en-GB" sz="1600" cap="none" err="1">
              <a:solidFill>
                <a:schemeClr val="bg1"/>
              </a:solidFill>
            </a:rPr>
            <a:t>Erameh</a:t>
          </a:r>
          <a:r>
            <a:rPr lang="en-GB" sz="1600" cap="none">
              <a:solidFill>
                <a:schemeClr val="bg1"/>
              </a:solidFill>
            </a:rPr>
            <a:t> &amp; Joshi placement</a:t>
          </a:r>
        </a:p>
        <a:p>
          <a:pPr>
            <a:lnSpc>
              <a:spcPct val="100000"/>
            </a:lnSpc>
            <a:defRPr cap="all"/>
          </a:pPr>
          <a:r>
            <a:rPr lang="en-GB" sz="1600" cap="none">
              <a:solidFill>
                <a:schemeClr val="bg1"/>
              </a:solidFill>
            </a:rPr>
            <a:t>(ST3, FY2)</a:t>
          </a:r>
        </a:p>
      </dgm:t>
    </dgm:pt>
    <dgm:pt modelId="{64DB7B22-7789-431A-93D7-43CC317E88D7}" type="parTrans" cxnId="{EA9A1E10-7B13-47D3-8596-234383DD4E30}">
      <dgm:prSet/>
      <dgm:spPr/>
      <dgm:t>
        <a:bodyPr/>
        <a:lstStyle/>
        <a:p>
          <a:endParaRPr lang="en-GB" sz="1400"/>
        </a:p>
      </dgm:t>
    </dgm:pt>
    <dgm:pt modelId="{67F6CB57-9EAB-48CB-8F5A-53DDD5B6EEE9}" type="sibTrans" cxnId="{EA9A1E10-7B13-47D3-8596-234383DD4E30}">
      <dgm:prSet/>
      <dgm:spPr/>
      <dgm:t>
        <a:bodyPr/>
        <a:lstStyle/>
        <a:p>
          <a:endParaRPr lang="en-GB" sz="1400"/>
        </a:p>
      </dgm:t>
    </dgm:pt>
    <dgm:pt modelId="{79289688-149C-421A-8C9F-07A8DF310DE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baseline="0">
              <a:solidFill>
                <a:schemeClr val="bg1"/>
              </a:solidFill>
            </a:rPr>
            <a:t>Zoe, Mia</a:t>
          </a:r>
        </a:p>
        <a:p>
          <a:pPr>
            <a:lnSpc>
              <a:spcPct val="100000"/>
            </a:lnSpc>
            <a:defRPr cap="all"/>
          </a:pPr>
          <a:r>
            <a:rPr lang="en-US" cap="none" baseline="0">
              <a:solidFill>
                <a:schemeClr val="bg1"/>
              </a:solidFill>
            </a:rPr>
            <a:t>(Patient Service Advisor)</a:t>
          </a:r>
          <a:endParaRPr lang="en-GB">
            <a:solidFill>
              <a:schemeClr val="bg1"/>
            </a:solidFill>
          </a:endParaRPr>
        </a:p>
      </dgm:t>
    </dgm:pt>
    <dgm:pt modelId="{7D2DC818-1C42-43AD-BE55-B27EDBCA1F00}" type="parTrans" cxnId="{428D8008-3B13-46B7-B72F-E756547E871E}">
      <dgm:prSet/>
      <dgm:spPr/>
      <dgm:t>
        <a:bodyPr/>
        <a:lstStyle/>
        <a:p>
          <a:endParaRPr lang="en-GB"/>
        </a:p>
      </dgm:t>
    </dgm:pt>
    <dgm:pt modelId="{34D0205B-3487-4D3E-AD8B-87804AED299B}" type="sibTrans" cxnId="{428D8008-3B13-46B7-B72F-E756547E871E}">
      <dgm:prSet/>
      <dgm:spPr/>
      <dgm:t>
        <a:bodyPr/>
        <a:lstStyle/>
        <a:p>
          <a:endParaRPr lang="en-GB"/>
        </a:p>
      </dgm:t>
    </dgm:pt>
    <dgm:pt modelId="{33AFC685-68E5-4C8E-8E5C-49A17840AEB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baseline="0">
              <a:solidFill>
                <a:schemeClr val="bg1"/>
              </a:solidFill>
            </a:rPr>
            <a:t>Taya, Sophia</a:t>
          </a:r>
        </a:p>
        <a:p>
          <a:pPr>
            <a:lnSpc>
              <a:spcPct val="100000"/>
            </a:lnSpc>
            <a:defRPr cap="all"/>
          </a:pPr>
          <a:r>
            <a:rPr lang="en-US" cap="none" baseline="0">
              <a:solidFill>
                <a:schemeClr val="bg1"/>
              </a:solidFill>
            </a:rPr>
            <a:t>(Apprentices)</a:t>
          </a:r>
          <a:endParaRPr lang="en-GB">
            <a:solidFill>
              <a:schemeClr val="bg1"/>
            </a:solidFill>
          </a:endParaRPr>
        </a:p>
      </dgm:t>
    </dgm:pt>
    <dgm:pt modelId="{E63CBD32-0CE9-4838-886C-1AA5BC0CF14E}" type="parTrans" cxnId="{D8DEA1CA-6C2E-466E-B200-39DE24282CCF}">
      <dgm:prSet/>
      <dgm:spPr/>
      <dgm:t>
        <a:bodyPr/>
        <a:lstStyle/>
        <a:p>
          <a:endParaRPr lang="en-GB"/>
        </a:p>
      </dgm:t>
    </dgm:pt>
    <dgm:pt modelId="{8DA56B6D-62EF-4970-B18A-B24E63C5D87C}" type="sibTrans" cxnId="{D8DEA1CA-6C2E-466E-B200-39DE24282CCF}">
      <dgm:prSet/>
      <dgm:spPr/>
      <dgm:t>
        <a:bodyPr/>
        <a:lstStyle/>
        <a:p>
          <a:endParaRPr lang="en-GB"/>
        </a:p>
      </dgm:t>
    </dgm:pt>
    <dgm:pt modelId="{6A5BDF1C-4DB4-4133-A673-4C983557BA8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cap="none">
              <a:solidFill>
                <a:schemeClr val="bg1"/>
              </a:solidFill>
            </a:rPr>
            <a:t>Nat, Bec, </a:t>
          </a:r>
          <a:r>
            <a:rPr lang="en-GB" cap="none" err="1">
              <a:solidFill>
                <a:schemeClr val="bg1"/>
              </a:solidFill>
            </a:rPr>
            <a:t>Livvy</a:t>
          </a:r>
          <a:r>
            <a:rPr lang="en-GB" cap="none">
              <a:solidFill>
                <a:schemeClr val="bg1"/>
              </a:solidFill>
            </a:rPr>
            <a:t> left</a:t>
          </a:r>
        </a:p>
        <a:p>
          <a:pPr>
            <a:lnSpc>
              <a:spcPct val="100000"/>
            </a:lnSpc>
            <a:defRPr cap="all"/>
          </a:pPr>
          <a:r>
            <a:rPr lang="en-GB" cap="none">
              <a:solidFill>
                <a:schemeClr val="bg1"/>
              </a:solidFill>
            </a:rPr>
            <a:t>(Patient Service Advisor)</a:t>
          </a:r>
        </a:p>
      </dgm:t>
    </dgm:pt>
    <dgm:pt modelId="{30A6D93E-B9C5-420C-8B92-AFB13DF60931}" type="parTrans" cxnId="{C14F2989-9F7D-4247-B945-CF3BE8DB6B22}">
      <dgm:prSet/>
      <dgm:spPr/>
      <dgm:t>
        <a:bodyPr/>
        <a:lstStyle/>
        <a:p>
          <a:endParaRPr lang="en-GB"/>
        </a:p>
      </dgm:t>
    </dgm:pt>
    <dgm:pt modelId="{5EB67D98-6F01-4FB4-A74B-A2CC5C1FAAB3}" type="sibTrans" cxnId="{C14F2989-9F7D-4247-B945-CF3BE8DB6B22}">
      <dgm:prSet/>
      <dgm:spPr/>
      <dgm:t>
        <a:bodyPr/>
        <a:lstStyle/>
        <a:p>
          <a:endParaRPr lang="en-GB"/>
        </a:p>
      </dgm:t>
    </dgm:pt>
    <dgm:pt modelId="{646ECFE3-E723-44CE-9B88-A7B9C0C3A301}" type="pres">
      <dgm:prSet presAssocID="{15509919-36B5-4162-8899-417A9F93473B}" presName="root" presStyleCnt="0">
        <dgm:presLayoutVars>
          <dgm:dir/>
          <dgm:resizeHandles val="exact"/>
        </dgm:presLayoutVars>
      </dgm:prSet>
      <dgm:spPr/>
    </dgm:pt>
    <dgm:pt modelId="{8778CC7D-CAA3-4FAB-8072-97601E450823}" type="pres">
      <dgm:prSet presAssocID="{E2936F2D-1241-4638-BB30-192171AC0545}" presName="compNode" presStyleCnt="0"/>
      <dgm:spPr/>
    </dgm:pt>
    <dgm:pt modelId="{E949F50F-99C5-4B3E-8F68-A0B087255238}" type="pres">
      <dgm:prSet presAssocID="{E2936F2D-1241-4638-BB30-192171AC0545}" presName="iconBgRect" presStyleLbl="bgShp" presStyleIdx="0" presStyleCnt="5"/>
      <dgm:spPr/>
    </dgm:pt>
    <dgm:pt modelId="{A36E6659-4669-43D3-B474-540C025E0C56}" type="pres">
      <dgm:prSet presAssocID="{E2936F2D-1241-4638-BB30-192171AC054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 female with solid fill"/>
        </a:ext>
      </dgm:extLst>
    </dgm:pt>
    <dgm:pt modelId="{7B0EF0C9-48BB-434D-B20C-A0BCDA59A00B}" type="pres">
      <dgm:prSet presAssocID="{E2936F2D-1241-4638-BB30-192171AC0545}" presName="spaceRect" presStyleCnt="0"/>
      <dgm:spPr/>
    </dgm:pt>
    <dgm:pt modelId="{7EA540EB-4CE9-4988-8934-E4E2852C5A0B}" type="pres">
      <dgm:prSet presAssocID="{E2936F2D-1241-4638-BB30-192171AC0545}" presName="textRect" presStyleLbl="revTx" presStyleIdx="0" presStyleCnt="5">
        <dgm:presLayoutVars>
          <dgm:chMax val="1"/>
          <dgm:chPref val="1"/>
        </dgm:presLayoutVars>
      </dgm:prSet>
      <dgm:spPr/>
    </dgm:pt>
    <dgm:pt modelId="{8F250172-9754-4A57-A278-F6975F056A36}" type="pres">
      <dgm:prSet presAssocID="{67F6CB57-9EAB-48CB-8F5A-53DDD5B6EEE9}" presName="sibTrans" presStyleCnt="0"/>
      <dgm:spPr/>
    </dgm:pt>
    <dgm:pt modelId="{8EF3F493-743E-420B-BD98-5919016816B5}" type="pres">
      <dgm:prSet presAssocID="{062CC33B-74A5-4AF7-B00F-9DF77CFC6D18}" presName="compNode" presStyleCnt="0"/>
      <dgm:spPr/>
    </dgm:pt>
    <dgm:pt modelId="{6A1A4E47-8735-4536-B903-131D2BEEBB92}" type="pres">
      <dgm:prSet presAssocID="{062CC33B-74A5-4AF7-B00F-9DF77CFC6D18}" presName="iconBgRect" presStyleLbl="bgShp" presStyleIdx="1" presStyleCnt="5"/>
      <dgm:spPr/>
    </dgm:pt>
    <dgm:pt modelId="{B4732633-A4F3-4F4B-AD2D-97FB7B21572D}" type="pres">
      <dgm:prSet presAssocID="{062CC33B-74A5-4AF7-B00F-9DF77CFC6D1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 with solid fill"/>
        </a:ext>
      </dgm:extLst>
    </dgm:pt>
    <dgm:pt modelId="{09AEF3E1-0E5A-4712-877D-7B714F4BE602}" type="pres">
      <dgm:prSet presAssocID="{062CC33B-74A5-4AF7-B00F-9DF77CFC6D18}" presName="spaceRect" presStyleCnt="0"/>
      <dgm:spPr/>
    </dgm:pt>
    <dgm:pt modelId="{2AF65AB6-E72E-406D-BA8A-84234F16905E}" type="pres">
      <dgm:prSet presAssocID="{062CC33B-74A5-4AF7-B00F-9DF77CFC6D18}" presName="textRect" presStyleLbl="revTx" presStyleIdx="1" presStyleCnt="5">
        <dgm:presLayoutVars>
          <dgm:chMax val="1"/>
          <dgm:chPref val="1"/>
        </dgm:presLayoutVars>
      </dgm:prSet>
      <dgm:spPr/>
    </dgm:pt>
    <dgm:pt modelId="{35847727-AD12-4695-ABC3-CD45B3A465DA}" type="pres">
      <dgm:prSet presAssocID="{DE371884-F5F1-43E0-84E4-910BE284F222}" presName="sibTrans" presStyleCnt="0"/>
      <dgm:spPr/>
    </dgm:pt>
    <dgm:pt modelId="{1A8F0A67-ED5A-44DA-9287-82D987FACF18}" type="pres">
      <dgm:prSet presAssocID="{6A5BDF1C-4DB4-4133-A673-4C983557BA8F}" presName="compNode" presStyleCnt="0"/>
      <dgm:spPr/>
    </dgm:pt>
    <dgm:pt modelId="{C5A2C7AB-CA6C-4FBD-AC25-0376BD01D62C}" type="pres">
      <dgm:prSet presAssocID="{6A5BDF1C-4DB4-4133-A673-4C983557BA8F}" presName="iconBgRect" presStyleLbl="bgShp" presStyleIdx="2" presStyleCnt="5"/>
      <dgm:spPr/>
    </dgm:pt>
    <dgm:pt modelId="{ECBEF954-6399-4471-9129-FC5E66FF50C5}" type="pres">
      <dgm:prSet presAssocID="{6A5BDF1C-4DB4-4133-A673-4C983557BA8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nce steps with solid fill"/>
        </a:ext>
      </dgm:extLst>
    </dgm:pt>
    <dgm:pt modelId="{9968416C-BB44-40E2-8D0A-988960528769}" type="pres">
      <dgm:prSet presAssocID="{6A5BDF1C-4DB4-4133-A673-4C983557BA8F}" presName="spaceRect" presStyleCnt="0"/>
      <dgm:spPr/>
    </dgm:pt>
    <dgm:pt modelId="{D42A4E38-1D10-4F4B-BAAE-5212CB098CD2}" type="pres">
      <dgm:prSet presAssocID="{6A5BDF1C-4DB4-4133-A673-4C983557BA8F}" presName="textRect" presStyleLbl="revTx" presStyleIdx="2" presStyleCnt="5">
        <dgm:presLayoutVars>
          <dgm:chMax val="1"/>
          <dgm:chPref val="1"/>
        </dgm:presLayoutVars>
      </dgm:prSet>
      <dgm:spPr/>
    </dgm:pt>
    <dgm:pt modelId="{B56D07EC-B852-4097-8E63-C44292BE9932}" type="pres">
      <dgm:prSet presAssocID="{5EB67D98-6F01-4FB4-A74B-A2CC5C1FAAB3}" presName="sibTrans" presStyleCnt="0"/>
      <dgm:spPr/>
    </dgm:pt>
    <dgm:pt modelId="{54B684E4-2A4F-4514-933F-F2FA3A3DDC28}" type="pres">
      <dgm:prSet presAssocID="{79289688-149C-421A-8C9F-07A8DF310DEA}" presName="compNode" presStyleCnt="0"/>
      <dgm:spPr/>
    </dgm:pt>
    <dgm:pt modelId="{4C658096-4D6F-4AB0-B3DE-53A78D1BA770}" type="pres">
      <dgm:prSet presAssocID="{79289688-149C-421A-8C9F-07A8DF310DEA}" presName="iconBgRect" presStyleLbl="bgShp" presStyleIdx="3" presStyleCnt="5"/>
      <dgm:spPr/>
    </dgm:pt>
    <dgm:pt modelId="{9FB91D7D-F3AB-4BD3-A93A-1FC589C7C4A9}" type="pres">
      <dgm:prSet presAssocID="{79289688-149C-421A-8C9F-07A8DF310DE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ildren with solid fill"/>
        </a:ext>
      </dgm:extLst>
    </dgm:pt>
    <dgm:pt modelId="{1AE90E49-16CF-4B0A-9477-95083811C60D}" type="pres">
      <dgm:prSet presAssocID="{79289688-149C-421A-8C9F-07A8DF310DEA}" presName="spaceRect" presStyleCnt="0"/>
      <dgm:spPr/>
    </dgm:pt>
    <dgm:pt modelId="{A4D2C9A3-9FD7-4BC4-A500-1B0F2571757D}" type="pres">
      <dgm:prSet presAssocID="{79289688-149C-421A-8C9F-07A8DF310DEA}" presName="textRect" presStyleLbl="revTx" presStyleIdx="3" presStyleCnt="5">
        <dgm:presLayoutVars>
          <dgm:chMax val="1"/>
          <dgm:chPref val="1"/>
        </dgm:presLayoutVars>
      </dgm:prSet>
      <dgm:spPr/>
    </dgm:pt>
    <dgm:pt modelId="{3A1F7B70-AFD1-4F76-9943-064096AFE510}" type="pres">
      <dgm:prSet presAssocID="{34D0205B-3487-4D3E-AD8B-87804AED299B}" presName="sibTrans" presStyleCnt="0"/>
      <dgm:spPr/>
    </dgm:pt>
    <dgm:pt modelId="{8EBB07C1-4A3A-4E85-82EB-E37B4A3E57EB}" type="pres">
      <dgm:prSet presAssocID="{33AFC685-68E5-4C8E-8E5C-49A17840AEB5}" presName="compNode" presStyleCnt="0"/>
      <dgm:spPr/>
    </dgm:pt>
    <dgm:pt modelId="{AA1E3B00-B0C0-451E-BCAB-5AFE68D89A99}" type="pres">
      <dgm:prSet presAssocID="{33AFC685-68E5-4C8E-8E5C-49A17840AEB5}" presName="iconBgRect" presStyleLbl="bgShp" presStyleIdx="4" presStyleCnt="5"/>
      <dgm:spPr/>
    </dgm:pt>
    <dgm:pt modelId="{21075B7A-68FF-4B23-9DE5-230B0C16F863}" type="pres">
      <dgm:prSet presAssocID="{33AFC685-68E5-4C8E-8E5C-49A17840AEB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7C4220FF-1FAD-40CB-B361-B48454F1F546}" type="pres">
      <dgm:prSet presAssocID="{33AFC685-68E5-4C8E-8E5C-49A17840AEB5}" presName="spaceRect" presStyleCnt="0"/>
      <dgm:spPr/>
    </dgm:pt>
    <dgm:pt modelId="{8E35D9AE-A221-4A7D-997D-3C553A6511A5}" type="pres">
      <dgm:prSet presAssocID="{33AFC685-68E5-4C8E-8E5C-49A17840AEB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28D8008-3B13-46B7-B72F-E756547E871E}" srcId="{15509919-36B5-4162-8899-417A9F93473B}" destId="{79289688-149C-421A-8C9F-07A8DF310DEA}" srcOrd="3" destOrd="0" parTransId="{7D2DC818-1C42-43AD-BE55-B27EDBCA1F00}" sibTransId="{34D0205B-3487-4D3E-AD8B-87804AED299B}"/>
    <dgm:cxn modelId="{EA9A1E10-7B13-47D3-8596-234383DD4E30}" srcId="{15509919-36B5-4162-8899-417A9F93473B}" destId="{E2936F2D-1241-4638-BB30-192171AC0545}" srcOrd="0" destOrd="0" parTransId="{64DB7B22-7789-431A-93D7-43CC317E88D7}" sibTransId="{67F6CB57-9EAB-48CB-8F5A-53DDD5B6EEE9}"/>
    <dgm:cxn modelId="{698E7C62-620E-41FB-B481-9894426FAD3A}" type="presOf" srcId="{6A5BDF1C-4DB4-4133-A673-4C983557BA8F}" destId="{D42A4E38-1D10-4F4B-BAAE-5212CB098CD2}" srcOrd="0" destOrd="0" presId="urn:microsoft.com/office/officeart/2018/5/layout/IconCircleLabelList"/>
    <dgm:cxn modelId="{3FD81966-86BD-47F3-8FF3-D4F01810C8CF}" type="presOf" srcId="{062CC33B-74A5-4AF7-B00F-9DF77CFC6D18}" destId="{2AF65AB6-E72E-406D-BA8A-84234F16905E}" srcOrd="0" destOrd="0" presId="urn:microsoft.com/office/officeart/2018/5/layout/IconCircleLabelList"/>
    <dgm:cxn modelId="{1B9EE77D-796A-4431-B060-202F65857A4E}" type="presOf" srcId="{79289688-149C-421A-8C9F-07A8DF310DEA}" destId="{A4D2C9A3-9FD7-4BC4-A500-1B0F2571757D}" srcOrd="0" destOrd="0" presId="urn:microsoft.com/office/officeart/2018/5/layout/IconCircleLabelList"/>
    <dgm:cxn modelId="{C14F2989-9F7D-4247-B945-CF3BE8DB6B22}" srcId="{15509919-36B5-4162-8899-417A9F93473B}" destId="{6A5BDF1C-4DB4-4133-A673-4C983557BA8F}" srcOrd="2" destOrd="0" parTransId="{30A6D93E-B9C5-420C-8B92-AFB13DF60931}" sibTransId="{5EB67D98-6F01-4FB4-A74B-A2CC5C1FAAB3}"/>
    <dgm:cxn modelId="{1C41229F-C9AD-45C1-9FCD-002786A1B9CC}" srcId="{15509919-36B5-4162-8899-417A9F93473B}" destId="{062CC33B-74A5-4AF7-B00F-9DF77CFC6D18}" srcOrd="1" destOrd="0" parTransId="{297A6A16-D14B-4ED1-83A7-FF947A9B52ED}" sibTransId="{DE371884-F5F1-43E0-84E4-910BE284F222}"/>
    <dgm:cxn modelId="{73FCFDBF-A0C4-4CE9-AD94-1229921EBBE3}" type="presOf" srcId="{E2936F2D-1241-4638-BB30-192171AC0545}" destId="{7EA540EB-4CE9-4988-8934-E4E2852C5A0B}" srcOrd="0" destOrd="0" presId="urn:microsoft.com/office/officeart/2018/5/layout/IconCircleLabelList"/>
    <dgm:cxn modelId="{D8DEA1CA-6C2E-466E-B200-39DE24282CCF}" srcId="{15509919-36B5-4162-8899-417A9F93473B}" destId="{33AFC685-68E5-4C8E-8E5C-49A17840AEB5}" srcOrd="4" destOrd="0" parTransId="{E63CBD32-0CE9-4838-886C-1AA5BC0CF14E}" sibTransId="{8DA56B6D-62EF-4970-B18A-B24E63C5D87C}"/>
    <dgm:cxn modelId="{9BEAD2D8-95B5-4DA1-875C-B01E001EF22C}" type="presOf" srcId="{15509919-36B5-4162-8899-417A9F93473B}" destId="{646ECFE3-E723-44CE-9B88-A7B9C0C3A301}" srcOrd="0" destOrd="0" presId="urn:microsoft.com/office/officeart/2018/5/layout/IconCircleLabelList"/>
    <dgm:cxn modelId="{935789E1-B858-424E-B611-10CD812B4316}" type="presOf" srcId="{33AFC685-68E5-4C8E-8E5C-49A17840AEB5}" destId="{8E35D9AE-A221-4A7D-997D-3C553A6511A5}" srcOrd="0" destOrd="0" presId="urn:microsoft.com/office/officeart/2018/5/layout/IconCircleLabelList"/>
    <dgm:cxn modelId="{44F068BC-362C-47B5-8BCA-E9C5F90AB5F1}" type="presParOf" srcId="{646ECFE3-E723-44CE-9B88-A7B9C0C3A301}" destId="{8778CC7D-CAA3-4FAB-8072-97601E450823}" srcOrd="0" destOrd="0" presId="urn:microsoft.com/office/officeart/2018/5/layout/IconCircleLabelList"/>
    <dgm:cxn modelId="{A1394311-29E1-4E2B-99DD-E5851E76C9A7}" type="presParOf" srcId="{8778CC7D-CAA3-4FAB-8072-97601E450823}" destId="{E949F50F-99C5-4B3E-8F68-A0B087255238}" srcOrd="0" destOrd="0" presId="urn:microsoft.com/office/officeart/2018/5/layout/IconCircleLabelList"/>
    <dgm:cxn modelId="{D546FAEC-CBA6-4339-95C0-AFFFBA03DFB5}" type="presParOf" srcId="{8778CC7D-CAA3-4FAB-8072-97601E450823}" destId="{A36E6659-4669-43D3-B474-540C025E0C56}" srcOrd="1" destOrd="0" presId="urn:microsoft.com/office/officeart/2018/5/layout/IconCircleLabelList"/>
    <dgm:cxn modelId="{38DBE3EA-BECE-45FF-A5E0-2E23DE9AD98F}" type="presParOf" srcId="{8778CC7D-CAA3-4FAB-8072-97601E450823}" destId="{7B0EF0C9-48BB-434D-B20C-A0BCDA59A00B}" srcOrd="2" destOrd="0" presId="urn:microsoft.com/office/officeart/2018/5/layout/IconCircleLabelList"/>
    <dgm:cxn modelId="{D9837548-EFE8-491F-B985-48A67267DC1B}" type="presParOf" srcId="{8778CC7D-CAA3-4FAB-8072-97601E450823}" destId="{7EA540EB-4CE9-4988-8934-E4E2852C5A0B}" srcOrd="3" destOrd="0" presId="urn:microsoft.com/office/officeart/2018/5/layout/IconCircleLabelList"/>
    <dgm:cxn modelId="{AAEA5FB9-F68E-4E8C-8FA4-AAC7C8ACA610}" type="presParOf" srcId="{646ECFE3-E723-44CE-9B88-A7B9C0C3A301}" destId="{8F250172-9754-4A57-A278-F6975F056A36}" srcOrd="1" destOrd="0" presId="urn:microsoft.com/office/officeart/2018/5/layout/IconCircleLabelList"/>
    <dgm:cxn modelId="{10C02CAC-E236-439B-95F9-27331AC5D1C8}" type="presParOf" srcId="{646ECFE3-E723-44CE-9B88-A7B9C0C3A301}" destId="{8EF3F493-743E-420B-BD98-5919016816B5}" srcOrd="2" destOrd="0" presId="urn:microsoft.com/office/officeart/2018/5/layout/IconCircleLabelList"/>
    <dgm:cxn modelId="{BCB66514-F889-437E-8573-7D0979C4D965}" type="presParOf" srcId="{8EF3F493-743E-420B-BD98-5919016816B5}" destId="{6A1A4E47-8735-4536-B903-131D2BEEBB92}" srcOrd="0" destOrd="0" presId="urn:microsoft.com/office/officeart/2018/5/layout/IconCircleLabelList"/>
    <dgm:cxn modelId="{BBC1308F-B278-4FBD-81E9-9C834C9A10F6}" type="presParOf" srcId="{8EF3F493-743E-420B-BD98-5919016816B5}" destId="{B4732633-A4F3-4F4B-AD2D-97FB7B21572D}" srcOrd="1" destOrd="0" presId="urn:microsoft.com/office/officeart/2018/5/layout/IconCircleLabelList"/>
    <dgm:cxn modelId="{5B1AEEDE-9644-4AC6-B170-20D922E14DAE}" type="presParOf" srcId="{8EF3F493-743E-420B-BD98-5919016816B5}" destId="{09AEF3E1-0E5A-4712-877D-7B714F4BE602}" srcOrd="2" destOrd="0" presId="urn:microsoft.com/office/officeart/2018/5/layout/IconCircleLabelList"/>
    <dgm:cxn modelId="{CF60D130-E9D9-4F3A-972E-A53CF448249F}" type="presParOf" srcId="{8EF3F493-743E-420B-BD98-5919016816B5}" destId="{2AF65AB6-E72E-406D-BA8A-84234F16905E}" srcOrd="3" destOrd="0" presId="urn:microsoft.com/office/officeart/2018/5/layout/IconCircleLabelList"/>
    <dgm:cxn modelId="{0BA5A22A-5964-4882-B430-02E93BC1A194}" type="presParOf" srcId="{646ECFE3-E723-44CE-9B88-A7B9C0C3A301}" destId="{35847727-AD12-4695-ABC3-CD45B3A465DA}" srcOrd="3" destOrd="0" presId="urn:microsoft.com/office/officeart/2018/5/layout/IconCircleLabelList"/>
    <dgm:cxn modelId="{50D30026-3A95-4802-90DF-5BE3C37B2CC0}" type="presParOf" srcId="{646ECFE3-E723-44CE-9B88-A7B9C0C3A301}" destId="{1A8F0A67-ED5A-44DA-9287-82D987FACF18}" srcOrd="4" destOrd="0" presId="urn:microsoft.com/office/officeart/2018/5/layout/IconCircleLabelList"/>
    <dgm:cxn modelId="{FC666DF6-55D2-4140-A293-D36966E5249D}" type="presParOf" srcId="{1A8F0A67-ED5A-44DA-9287-82D987FACF18}" destId="{C5A2C7AB-CA6C-4FBD-AC25-0376BD01D62C}" srcOrd="0" destOrd="0" presId="urn:microsoft.com/office/officeart/2018/5/layout/IconCircleLabelList"/>
    <dgm:cxn modelId="{AF32570C-5DB0-4A23-B6CA-F7A39BA49669}" type="presParOf" srcId="{1A8F0A67-ED5A-44DA-9287-82D987FACF18}" destId="{ECBEF954-6399-4471-9129-FC5E66FF50C5}" srcOrd="1" destOrd="0" presId="urn:microsoft.com/office/officeart/2018/5/layout/IconCircleLabelList"/>
    <dgm:cxn modelId="{FECE2451-B7F4-4AEC-B8F1-310AF550D441}" type="presParOf" srcId="{1A8F0A67-ED5A-44DA-9287-82D987FACF18}" destId="{9968416C-BB44-40E2-8D0A-988960528769}" srcOrd="2" destOrd="0" presId="urn:microsoft.com/office/officeart/2018/5/layout/IconCircleLabelList"/>
    <dgm:cxn modelId="{72F3777B-7E11-4053-BA39-6863DD25FCA9}" type="presParOf" srcId="{1A8F0A67-ED5A-44DA-9287-82D987FACF18}" destId="{D42A4E38-1D10-4F4B-BAAE-5212CB098CD2}" srcOrd="3" destOrd="0" presId="urn:microsoft.com/office/officeart/2018/5/layout/IconCircleLabelList"/>
    <dgm:cxn modelId="{0F1EBC01-2EE2-4FBB-B634-E74E9FD9E644}" type="presParOf" srcId="{646ECFE3-E723-44CE-9B88-A7B9C0C3A301}" destId="{B56D07EC-B852-4097-8E63-C44292BE9932}" srcOrd="5" destOrd="0" presId="urn:microsoft.com/office/officeart/2018/5/layout/IconCircleLabelList"/>
    <dgm:cxn modelId="{4463001B-9B33-46D3-B203-EC6364F95654}" type="presParOf" srcId="{646ECFE3-E723-44CE-9B88-A7B9C0C3A301}" destId="{54B684E4-2A4F-4514-933F-F2FA3A3DDC28}" srcOrd="6" destOrd="0" presId="urn:microsoft.com/office/officeart/2018/5/layout/IconCircleLabelList"/>
    <dgm:cxn modelId="{322F4A1D-AA65-46F9-869B-6B09473FA34D}" type="presParOf" srcId="{54B684E4-2A4F-4514-933F-F2FA3A3DDC28}" destId="{4C658096-4D6F-4AB0-B3DE-53A78D1BA770}" srcOrd="0" destOrd="0" presId="urn:microsoft.com/office/officeart/2018/5/layout/IconCircleLabelList"/>
    <dgm:cxn modelId="{D2B18606-38AC-4AC6-B096-2BDAFE1C5251}" type="presParOf" srcId="{54B684E4-2A4F-4514-933F-F2FA3A3DDC28}" destId="{9FB91D7D-F3AB-4BD3-A93A-1FC589C7C4A9}" srcOrd="1" destOrd="0" presId="urn:microsoft.com/office/officeart/2018/5/layout/IconCircleLabelList"/>
    <dgm:cxn modelId="{B404075B-C5A3-4AD3-803E-FB26A6F9BE38}" type="presParOf" srcId="{54B684E4-2A4F-4514-933F-F2FA3A3DDC28}" destId="{1AE90E49-16CF-4B0A-9477-95083811C60D}" srcOrd="2" destOrd="0" presId="urn:microsoft.com/office/officeart/2018/5/layout/IconCircleLabelList"/>
    <dgm:cxn modelId="{06BFE0A7-F1F0-469D-B65E-B0A054678EDA}" type="presParOf" srcId="{54B684E4-2A4F-4514-933F-F2FA3A3DDC28}" destId="{A4D2C9A3-9FD7-4BC4-A500-1B0F2571757D}" srcOrd="3" destOrd="0" presId="urn:microsoft.com/office/officeart/2018/5/layout/IconCircleLabelList"/>
    <dgm:cxn modelId="{A59BE534-B1DE-40E0-8FDC-2A7421C48AB4}" type="presParOf" srcId="{646ECFE3-E723-44CE-9B88-A7B9C0C3A301}" destId="{3A1F7B70-AFD1-4F76-9943-064096AFE510}" srcOrd="7" destOrd="0" presId="urn:microsoft.com/office/officeart/2018/5/layout/IconCircleLabelList"/>
    <dgm:cxn modelId="{E296E4F5-08A0-4C32-8F6A-93A4AA5F566C}" type="presParOf" srcId="{646ECFE3-E723-44CE-9B88-A7B9C0C3A301}" destId="{8EBB07C1-4A3A-4E85-82EB-E37B4A3E57EB}" srcOrd="8" destOrd="0" presId="urn:microsoft.com/office/officeart/2018/5/layout/IconCircleLabelList"/>
    <dgm:cxn modelId="{474E8F6C-B50D-4C0D-B01E-252129620368}" type="presParOf" srcId="{8EBB07C1-4A3A-4E85-82EB-E37B4A3E57EB}" destId="{AA1E3B00-B0C0-451E-BCAB-5AFE68D89A99}" srcOrd="0" destOrd="0" presId="urn:microsoft.com/office/officeart/2018/5/layout/IconCircleLabelList"/>
    <dgm:cxn modelId="{486D330C-5408-46DC-BD64-3E8945D37F58}" type="presParOf" srcId="{8EBB07C1-4A3A-4E85-82EB-E37B4A3E57EB}" destId="{21075B7A-68FF-4B23-9DE5-230B0C16F863}" srcOrd="1" destOrd="0" presId="urn:microsoft.com/office/officeart/2018/5/layout/IconCircleLabelList"/>
    <dgm:cxn modelId="{0AE8133D-805E-4208-BD56-C1A7F4F01BF0}" type="presParOf" srcId="{8EBB07C1-4A3A-4E85-82EB-E37B4A3E57EB}" destId="{7C4220FF-1FAD-40CB-B361-B48454F1F546}" srcOrd="2" destOrd="0" presId="urn:microsoft.com/office/officeart/2018/5/layout/IconCircleLabelList"/>
    <dgm:cxn modelId="{FC841C00-E03C-4AA1-B9B0-5D83244E2EAA}" type="presParOf" srcId="{8EBB07C1-4A3A-4E85-82EB-E37B4A3E57EB}" destId="{8E35D9AE-A221-4A7D-997D-3C553A6511A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E6E944-6EEE-47C2-A510-6100E4D07FE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FF1CFA-410F-489C-81C6-DF0B8816FBD4}">
      <dgm:prSet phldrT="[Text]" phldr="0"/>
      <dgm:spPr>
        <a:noFill/>
        <a:ln>
          <a:noFill/>
        </a:ln>
      </dgm:spPr>
      <dgm:t>
        <a:bodyPr/>
        <a:lstStyle/>
        <a:p>
          <a:r>
            <a:rPr lang="en-GB"/>
            <a:t>Safety</a:t>
          </a:r>
        </a:p>
      </dgm:t>
    </dgm:pt>
    <dgm:pt modelId="{4AAF3403-A228-4B99-8A6D-76D89E7CB616}" type="parTrans" cxnId="{A96465C1-DD4E-4A6E-8174-31C4CDFF6AC6}">
      <dgm:prSet/>
      <dgm:spPr/>
      <dgm:t>
        <a:bodyPr/>
        <a:lstStyle/>
        <a:p>
          <a:endParaRPr lang="en-GB"/>
        </a:p>
      </dgm:t>
    </dgm:pt>
    <dgm:pt modelId="{DD843901-A24C-47DA-B8A8-8EDCD2BFF01E}" type="sibTrans" cxnId="{A96465C1-DD4E-4A6E-8174-31C4CDFF6AC6}">
      <dgm:prSet/>
      <dgm:spPr/>
      <dgm:t>
        <a:bodyPr/>
        <a:lstStyle/>
        <a:p>
          <a:endParaRPr lang="en-GB"/>
        </a:p>
      </dgm:t>
    </dgm:pt>
    <dgm:pt modelId="{63DFB076-2973-4D4B-85FC-FFA11FA2B535}">
      <dgm:prSet phldrT="[Text]" phldr="0"/>
      <dgm:spPr/>
      <dgm:t>
        <a:bodyPr/>
        <a:lstStyle/>
        <a:p>
          <a:pPr rtl="0"/>
          <a:r>
            <a:rPr lang="en-GB"/>
            <a:t>Safety is everyone's responsibility with clear protocols and clear communication</a:t>
          </a:r>
        </a:p>
      </dgm:t>
    </dgm:pt>
    <dgm:pt modelId="{A168190A-D1A3-4E0D-ABA3-D17ACF0ABB12}" type="parTrans" cxnId="{ABE35720-754F-4A7D-829F-8DDA546566A9}">
      <dgm:prSet/>
      <dgm:spPr/>
      <dgm:t>
        <a:bodyPr/>
        <a:lstStyle/>
        <a:p>
          <a:endParaRPr lang="en-GB"/>
        </a:p>
      </dgm:t>
    </dgm:pt>
    <dgm:pt modelId="{A7C5E4BD-FCF7-47CC-843E-465F25ECD29F}" type="sibTrans" cxnId="{ABE35720-754F-4A7D-829F-8DDA546566A9}">
      <dgm:prSet/>
      <dgm:spPr/>
      <dgm:t>
        <a:bodyPr/>
        <a:lstStyle/>
        <a:p>
          <a:endParaRPr lang="en-GB"/>
        </a:p>
      </dgm:t>
    </dgm:pt>
    <dgm:pt modelId="{EAF4F499-0F2F-4139-A5CA-DA017866A949}">
      <dgm:prSet phldrT="[Text]" phldr="0"/>
      <dgm:spPr>
        <a:noFill/>
        <a:ln>
          <a:noFill/>
        </a:ln>
      </dgm:spPr>
      <dgm:t>
        <a:bodyPr/>
        <a:lstStyle/>
        <a:p>
          <a:pPr rtl="0"/>
          <a:r>
            <a:rPr lang="en-GB"/>
            <a:t> Respect </a:t>
          </a:r>
        </a:p>
      </dgm:t>
    </dgm:pt>
    <dgm:pt modelId="{B92C4238-9BF8-4ED7-BABD-5B729ED3A78B}" type="parTrans" cxnId="{DFB2BE1F-5865-4C8A-A1B6-D40F157AD1D9}">
      <dgm:prSet/>
      <dgm:spPr/>
      <dgm:t>
        <a:bodyPr/>
        <a:lstStyle/>
        <a:p>
          <a:endParaRPr lang="en-GB"/>
        </a:p>
      </dgm:t>
    </dgm:pt>
    <dgm:pt modelId="{86CC7D1B-82ED-4194-BEAE-C380F88B286A}" type="sibTrans" cxnId="{DFB2BE1F-5865-4C8A-A1B6-D40F157AD1D9}">
      <dgm:prSet/>
      <dgm:spPr/>
      <dgm:t>
        <a:bodyPr/>
        <a:lstStyle/>
        <a:p>
          <a:endParaRPr lang="en-GB"/>
        </a:p>
      </dgm:t>
    </dgm:pt>
    <dgm:pt modelId="{A197F37E-B3C5-4B36-B8FF-DB69A7CBF6E2}">
      <dgm:prSet phldrT="[Text]" phldr="0"/>
      <dgm:spPr>
        <a:noFill/>
        <a:ln>
          <a:noFill/>
        </a:ln>
      </dgm:spPr>
      <dgm:t>
        <a:bodyPr/>
        <a:lstStyle/>
        <a:p>
          <a:r>
            <a:rPr lang="en-GB"/>
            <a:t>Communication</a:t>
          </a:r>
        </a:p>
      </dgm:t>
    </dgm:pt>
    <dgm:pt modelId="{A9A5C167-3690-4D6B-A45A-6CFCAACD7271}" type="parTrans" cxnId="{11D5537F-237F-4C2B-AA12-8872D350EAE8}">
      <dgm:prSet/>
      <dgm:spPr/>
      <dgm:t>
        <a:bodyPr/>
        <a:lstStyle/>
        <a:p>
          <a:endParaRPr lang="en-GB"/>
        </a:p>
      </dgm:t>
    </dgm:pt>
    <dgm:pt modelId="{228DF3B2-2F4C-446B-A4F2-FA21866841FA}" type="sibTrans" cxnId="{11D5537F-237F-4C2B-AA12-8872D350EAE8}">
      <dgm:prSet/>
      <dgm:spPr/>
      <dgm:t>
        <a:bodyPr/>
        <a:lstStyle/>
        <a:p>
          <a:endParaRPr lang="en-GB"/>
        </a:p>
      </dgm:t>
    </dgm:pt>
    <dgm:pt modelId="{AE9959AA-6E04-4870-9669-DC73E06EC78F}">
      <dgm:prSet phldrT="[Text]" phldr="0"/>
      <dgm:spPr>
        <a:noFill/>
        <a:ln>
          <a:noFill/>
        </a:ln>
      </dgm:spPr>
      <dgm:t>
        <a:bodyPr/>
        <a:lstStyle/>
        <a:p>
          <a:r>
            <a:rPr lang="en-GB"/>
            <a:t>Well-Led</a:t>
          </a:r>
        </a:p>
      </dgm:t>
    </dgm:pt>
    <dgm:pt modelId="{E209219E-807D-4456-B5F3-B739D2C8E2C9}" type="parTrans" cxnId="{20DCB243-C12C-480C-8721-9DD82D8DC7B8}">
      <dgm:prSet/>
      <dgm:spPr/>
      <dgm:t>
        <a:bodyPr/>
        <a:lstStyle/>
        <a:p>
          <a:endParaRPr lang="en-GB"/>
        </a:p>
      </dgm:t>
    </dgm:pt>
    <dgm:pt modelId="{779AA368-C2FA-4B83-B18A-FCAF5DD60275}" type="sibTrans" cxnId="{20DCB243-C12C-480C-8721-9DD82D8DC7B8}">
      <dgm:prSet/>
      <dgm:spPr/>
      <dgm:t>
        <a:bodyPr/>
        <a:lstStyle/>
        <a:p>
          <a:endParaRPr lang="en-GB"/>
        </a:p>
      </dgm:t>
    </dgm:pt>
    <dgm:pt modelId="{01A4DF34-F728-42D0-88CC-F3E35CA10BA8}">
      <dgm:prSet phldrT="[Text]" phldr="0"/>
      <dgm:spPr/>
      <dgm:t>
        <a:bodyPr/>
        <a:lstStyle/>
        <a:p>
          <a:pPr rtl="0"/>
          <a:r>
            <a:rPr lang="en-GB"/>
            <a:t>We lead by example we are professional, focus on what is right for the patients and the team.</a:t>
          </a:r>
        </a:p>
      </dgm:t>
    </dgm:pt>
    <dgm:pt modelId="{D55DCBCA-8659-40A3-9CA9-02B08A59F7BC}" type="parTrans" cxnId="{31FBCD2F-C503-46AB-84F7-E5377B6B3E04}">
      <dgm:prSet/>
      <dgm:spPr/>
      <dgm:t>
        <a:bodyPr/>
        <a:lstStyle/>
        <a:p>
          <a:endParaRPr lang="en-GB"/>
        </a:p>
      </dgm:t>
    </dgm:pt>
    <dgm:pt modelId="{A4437116-EB4C-4036-AF3F-63D95D302064}" type="sibTrans" cxnId="{31FBCD2F-C503-46AB-84F7-E5377B6B3E04}">
      <dgm:prSet/>
      <dgm:spPr/>
      <dgm:t>
        <a:bodyPr/>
        <a:lstStyle/>
        <a:p>
          <a:endParaRPr lang="en-GB"/>
        </a:p>
      </dgm:t>
    </dgm:pt>
    <dgm:pt modelId="{29206DC8-0A52-43DA-B313-2CCE59E7FA58}">
      <dgm:prSet phldrT="[Text]" phldr="0"/>
      <dgm:spPr>
        <a:noFill/>
        <a:ln>
          <a:noFill/>
        </a:ln>
      </dgm:spPr>
      <dgm:t>
        <a:bodyPr/>
        <a:lstStyle/>
        <a:p>
          <a:r>
            <a:rPr lang="en-GB"/>
            <a:t>Committed</a:t>
          </a:r>
        </a:p>
      </dgm:t>
    </dgm:pt>
    <dgm:pt modelId="{2F227F50-F040-4A5C-B594-E217D7E5573D}" type="parTrans" cxnId="{11F13588-A6F4-4DF6-95B8-2E4FF9D4251A}">
      <dgm:prSet/>
      <dgm:spPr/>
      <dgm:t>
        <a:bodyPr/>
        <a:lstStyle/>
        <a:p>
          <a:endParaRPr lang="en-GB"/>
        </a:p>
      </dgm:t>
    </dgm:pt>
    <dgm:pt modelId="{BAA90739-05E4-4F28-8F83-88A891AFCCFB}" type="sibTrans" cxnId="{11F13588-A6F4-4DF6-95B8-2E4FF9D4251A}">
      <dgm:prSet/>
      <dgm:spPr/>
      <dgm:t>
        <a:bodyPr/>
        <a:lstStyle/>
        <a:p>
          <a:endParaRPr lang="en-GB"/>
        </a:p>
      </dgm:t>
    </dgm:pt>
    <dgm:pt modelId="{E29BF3B4-52E7-49AC-AEF7-A43E5CF94498}">
      <dgm:prSet phldr="0"/>
      <dgm:spPr/>
      <dgm:t>
        <a:bodyPr/>
        <a:lstStyle/>
        <a:p>
          <a:pPr rtl="0"/>
          <a:r>
            <a:rPr lang="en-GB"/>
            <a:t>We treat everyone with dignity, kindness, we value each person's background, choices, we listen without judgement</a:t>
          </a:r>
        </a:p>
      </dgm:t>
    </dgm:pt>
    <dgm:pt modelId="{6BAC2ADF-0630-4AF3-8FDE-2624E3BB3375}" type="parTrans" cxnId="{5913B122-933B-452A-9340-0F155D023FFE}">
      <dgm:prSet/>
      <dgm:spPr/>
      <dgm:t>
        <a:bodyPr/>
        <a:lstStyle/>
        <a:p>
          <a:endParaRPr lang="en-GB"/>
        </a:p>
      </dgm:t>
    </dgm:pt>
    <dgm:pt modelId="{A9C63982-7ADA-4C5A-B72E-3DDEF715BEAE}" type="sibTrans" cxnId="{5913B122-933B-452A-9340-0F155D023FFE}">
      <dgm:prSet/>
      <dgm:spPr/>
      <dgm:t>
        <a:bodyPr/>
        <a:lstStyle/>
        <a:p>
          <a:endParaRPr lang="en-GB"/>
        </a:p>
      </dgm:t>
    </dgm:pt>
    <dgm:pt modelId="{FBBDF3F4-253F-4CFF-8B11-B2F7DDC53E1D}">
      <dgm:prSet phldr="0"/>
      <dgm:spPr/>
      <dgm:t>
        <a:bodyPr/>
        <a:lstStyle/>
        <a:p>
          <a:pPr rtl="0"/>
          <a:r>
            <a:rPr lang="en-GB"/>
            <a:t>We listen actively ensuring everyone understans and feels heard</a:t>
          </a:r>
        </a:p>
      </dgm:t>
    </dgm:pt>
    <dgm:pt modelId="{1D224213-D544-4ACA-912B-9E4A44804A90}" type="parTrans" cxnId="{571074C5-74A6-4D37-B191-18A392D1E3E9}">
      <dgm:prSet/>
      <dgm:spPr/>
      <dgm:t>
        <a:bodyPr/>
        <a:lstStyle/>
        <a:p>
          <a:endParaRPr lang="en-GB"/>
        </a:p>
      </dgm:t>
    </dgm:pt>
    <dgm:pt modelId="{006E45E8-AC38-4DFB-B79F-54F7974DF861}" type="sibTrans" cxnId="{571074C5-74A6-4D37-B191-18A392D1E3E9}">
      <dgm:prSet/>
      <dgm:spPr/>
      <dgm:t>
        <a:bodyPr/>
        <a:lstStyle/>
        <a:p>
          <a:endParaRPr lang="en-GB"/>
        </a:p>
      </dgm:t>
    </dgm:pt>
    <dgm:pt modelId="{1A5EE2C5-1FC6-4D5C-B33A-D98ACE5C26D8}">
      <dgm:prSet phldr="0"/>
      <dgm:spPr/>
      <dgm:t>
        <a:bodyPr/>
        <a:lstStyle/>
        <a:p>
          <a:pPr rtl="0"/>
          <a:r>
            <a:rPr lang="en-GB"/>
            <a:t>We give our best every day to our patients, staff and the community putting patients at the centre of the decisions we make.</a:t>
          </a:r>
        </a:p>
      </dgm:t>
    </dgm:pt>
    <dgm:pt modelId="{99109FA6-6347-491A-A378-023F6AB45051}" type="parTrans" cxnId="{D3C50F46-02C0-4D5D-A956-6BB2FF245EC0}">
      <dgm:prSet/>
      <dgm:spPr/>
      <dgm:t>
        <a:bodyPr/>
        <a:lstStyle/>
        <a:p>
          <a:endParaRPr lang="en-GB"/>
        </a:p>
      </dgm:t>
    </dgm:pt>
    <dgm:pt modelId="{A0DEB1F3-F258-4E80-B2BF-ED9BE630F1CF}" type="sibTrans" cxnId="{D3C50F46-02C0-4D5D-A956-6BB2FF245EC0}">
      <dgm:prSet/>
      <dgm:spPr/>
      <dgm:t>
        <a:bodyPr/>
        <a:lstStyle/>
        <a:p>
          <a:endParaRPr lang="en-GB"/>
        </a:p>
      </dgm:t>
    </dgm:pt>
    <dgm:pt modelId="{44A7B2A5-D985-4477-AC42-DFF9AFE8DD68}" type="pres">
      <dgm:prSet presAssocID="{F9E6E944-6EEE-47C2-A510-6100E4D07FE7}" presName="linearFlow" presStyleCnt="0">
        <dgm:presLayoutVars>
          <dgm:dir/>
          <dgm:animLvl val="lvl"/>
          <dgm:resizeHandles val="exact"/>
        </dgm:presLayoutVars>
      </dgm:prSet>
      <dgm:spPr/>
    </dgm:pt>
    <dgm:pt modelId="{593F0D07-3137-48EA-B0B7-7EC355F9ECCE}" type="pres">
      <dgm:prSet presAssocID="{C5FF1CFA-410F-489C-81C6-DF0B8816FBD4}" presName="composite" presStyleCnt="0"/>
      <dgm:spPr/>
    </dgm:pt>
    <dgm:pt modelId="{A815547B-37AB-4455-B452-FEFD2018F3F0}" type="pres">
      <dgm:prSet presAssocID="{C5FF1CFA-410F-489C-81C6-DF0B8816FBD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C2058C01-073C-489B-A805-063A9B308C07}" type="pres">
      <dgm:prSet presAssocID="{C5FF1CFA-410F-489C-81C6-DF0B8816FBD4}" presName="descendantText" presStyleLbl="alignAcc1" presStyleIdx="0" presStyleCnt="5">
        <dgm:presLayoutVars>
          <dgm:bulletEnabled val="1"/>
        </dgm:presLayoutVars>
      </dgm:prSet>
      <dgm:spPr/>
    </dgm:pt>
    <dgm:pt modelId="{EA210B90-DB76-41D2-B198-C6B488C602B6}" type="pres">
      <dgm:prSet presAssocID="{DD843901-A24C-47DA-B8A8-8EDCD2BFF01E}" presName="sp" presStyleCnt="0"/>
      <dgm:spPr/>
    </dgm:pt>
    <dgm:pt modelId="{D53215A5-FBF2-4241-8065-8EC0FAF5BF91}" type="pres">
      <dgm:prSet presAssocID="{EAF4F499-0F2F-4139-A5CA-DA017866A949}" presName="composite" presStyleCnt="0"/>
      <dgm:spPr/>
    </dgm:pt>
    <dgm:pt modelId="{D0AA2F05-05A4-402C-A2FA-CB0822EC9C83}" type="pres">
      <dgm:prSet presAssocID="{EAF4F499-0F2F-4139-A5CA-DA017866A949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3646F2BF-144E-42E7-8B0D-AC58B0250991}" type="pres">
      <dgm:prSet presAssocID="{EAF4F499-0F2F-4139-A5CA-DA017866A949}" presName="descendantText" presStyleLbl="alignAcc1" presStyleIdx="1" presStyleCnt="5">
        <dgm:presLayoutVars>
          <dgm:bulletEnabled val="1"/>
        </dgm:presLayoutVars>
      </dgm:prSet>
      <dgm:spPr/>
    </dgm:pt>
    <dgm:pt modelId="{7A4D67FE-2071-4A8F-8C15-F2716750BDE7}" type="pres">
      <dgm:prSet presAssocID="{86CC7D1B-82ED-4194-BEAE-C380F88B286A}" presName="sp" presStyleCnt="0"/>
      <dgm:spPr/>
    </dgm:pt>
    <dgm:pt modelId="{B9257612-FC5D-4273-BF77-E954F44DCC2C}" type="pres">
      <dgm:prSet presAssocID="{A197F37E-B3C5-4B36-B8FF-DB69A7CBF6E2}" presName="composite" presStyleCnt="0"/>
      <dgm:spPr/>
    </dgm:pt>
    <dgm:pt modelId="{A90DD35A-6EE8-42F5-B695-24A722A202D5}" type="pres">
      <dgm:prSet presAssocID="{A197F37E-B3C5-4B36-B8FF-DB69A7CBF6E2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0D9ADC7B-AFD7-4B88-9B05-666EFD1ABFF3}" type="pres">
      <dgm:prSet presAssocID="{A197F37E-B3C5-4B36-B8FF-DB69A7CBF6E2}" presName="descendantText" presStyleLbl="alignAcc1" presStyleIdx="2" presStyleCnt="5">
        <dgm:presLayoutVars>
          <dgm:bulletEnabled val="1"/>
        </dgm:presLayoutVars>
      </dgm:prSet>
      <dgm:spPr/>
    </dgm:pt>
    <dgm:pt modelId="{47E0BED8-7C76-4DBB-BEE3-286245C32EB0}" type="pres">
      <dgm:prSet presAssocID="{228DF3B2-2F4C-446B-A4F2-FA21866841FA}" presName="sp" presStyleCnt="0"/>
      <dgm:spPr/>
    </dgm:pt>
    <dgm:pt modelId="{18EF22BB-E0EC-49F3-B901-A8C418FB59C9}" type="pres">
      <dgm:prSet presAssocID="{AE9959AA-6E04-4870-9669-DC73E06EC78F}" presName="composite" presStyleCnt="0"/>
      <dgm:spPr/>
    </dgm:pt>
    <dgm:pt modelId="{11115AD4-1F77-4B98-B60C-E8A6386F62F8}" type="pres">
      <dgm:prSet presAssocID="{AE9959AA-6E04-4870-9669-DC73E06EC78F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FB8643F5-CEF5-4A25-98CB-21A677AB3E3D}" type="pres">
      <dgm:prSet presAssocID="{AE9959AA-6E04-4870-9669-DC73E06EC78F}" presName="descendantText" presStyleLbl="alignAcc1" presStyleIdx="3" presStyleCnt="5">
        <dgm:presLayoutVars>
          <dgm:bulletEnabled val="1"/>
        </dgm:presLayoutVars>
      </dgm:prSet>
      <dgm:spPr/>
    </dgm:pt>
    <dgm:pt modelId="{E4F1EACE-58D6-4562-8906-48471BD39BCE}" type="pres">
      <dgm:prSet presAssocID="{779AA368-C2FA-4B83-B18A-FCAF5DD60275}" presName="sp" presStyleCnt="0"/>
      <dgm:spPr/>
    </dgm:pt>
    <dgm:pt modelId="{B8B96564-D82C-4B35-8A53-97A007B4CF3C}" type="pres">
      <dgm:prSet presAssocID="{29206DC8-0A52-43DA-B313-2CCE59E7FA58}" presName="composite" presStyleCnt="0"/>
      <dgm:spPr/>
    </dgm:pt>
    <dgm:pt modelId="{D89FC8CE-9C80-4CE9-983E-E972CC0EB769}" type="pres">
      <dgm:prSet presAssocID="{29206DC8-0A52-43DA-B313-2CCE59E7FA58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AAA240DF-51CD-482E-9CE7-41D82A5BE292}" type="pres">
      <dgm:prSet presAssocID="{29206DC8-0A52-43DA-B313-2CCE59E7FA58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56275108-0669-448B-A35C-F37FBA938BE8}" type="presOf" srcId="{AE9959AA-6E04-4870-9669-DC73E06EC78F}" destId="{11115AD4-1F77-4B98-B60C-E8A6386F62F8}" srcOrd="0" destOrd="0" presId="urn:microsoft.com/office/officeart/2005/8/layout/chevron2"/>
    <dgm:cxn modelId="{2FD31B19-80FD-4961-9F48-9328498A2D43}" type="presOf" srcId="{FBBDF3F4-253F-4CFF-8B11-B2F7DDC53E1D}" destId="{0D9ADC7B-AFD7-4B88-9B05-666EFD1ABFF3}" srcOrd="0" destOrd="0" presId="urn:microsoft.com/office/officeart/2005/8/layout/chevron2"/>
    <dgm:cxn modelId="{DFB2BE1F-5865-4C8A-A1B6-D40F157AD1D9}" srcId="{F9E6E944-6EEE-47C2-A510-6100E4D07FE7}" destId="{EAF4F499-0F2F-4139-A5CA-DA017866A949}" srcOrd="1" destOrd="0" parTransId="{B92C4238-9BF8-4ED7-BABD-5B729ED3A78B}" sibTransId="{86CC7D1B-82ED-4194-BEAE-C380F88B286A}"/>
    <dgm:cxn modelId="{ABE35720-754F-4A7D-829F-8DDA546566A9}" srcId="{C5FF1CFA-410F-489C-81C6-DF0B8816FBD4}" destId="{63DFB076-2973-4D4B-85FC-FFA11FA2B535}" srcOrd="0" destOrd="0" parTransId="{A168190A-D1A3-4E0D-ABA3-D17ACF0ABB12}" sibTransId="{A7C5E4BD-FCF7-47CC-843E-465F25ECD29F}"/>
    <dgm:cxn modelId="{5913B122-933B-452A-9340-0F155D023FFE}" srcId="{EAF4F499-0F2F-4139-A5CA-DA017866A949}" destId="{E29BF3B4-52E7-49AC-AEF7-A43E5CF94498}" srcOrd="0" destOrd="0" parTransId="{6BAC2ADF-0630-4AF3-8FDE-2624E3BB3375}" sibTransId="{A9C63982-7ADA-4C5A-B72E-3DDEF715BEAE}"/>
    <dgm:cxn modelId="{DB341524-E98D-47B8-BADB-5EC164FB7C9F}" type="presOf" srcId="{E29BF3B4-52E7-49AC-AEF7-A43E5CF94498}" destId="{3646F2BF-144E-42E7-8B0D-AC58B0250991}" srcOrd="0" destOrd="0" presId="urn:microsoft.com/office/officeart/2005/8/layout/chevron2"/>
    <dgm:cxn modelId="{31FBCD2F-C503-46AB-84F7-E5377B6B3E04}" srcId="{AE9959AA-6E04-4870-9669-DC73E06EC78F}" destId="{01A4DF34-F728-42D0-88CC-F3E35CA10BA8}" srcOrd="0" destOrd="0" parTransId="{D55DCBCA-8659-40A3-9CA9-02B08A59F7BC}" sibTransId="{A4437116-EB4C-4036-AF3F-63D95D302064}"/>
    <dgm:cxn modelId="{6B787460-8F9A-4CA9-8250-0EFBC3DDD204}" type="presOf" srcId="{29206DC8-0A52-43DA-B313-2CCE59E7FA58}" destId="{D89FC8CE-9C80-4CE9-983E-E972CC0EB769}" srcOrd="0" destOrd="0" presId="urn:microsoft.com/office/officeart/2005/8/layout/chevron2"/>
    <dgm:cxn modelId="{20DCB243-C12C-480C-8721-9DD82D8DC7B8}" srcId="{F9E6E944-6EEE-47C2-A510-6100E4D07FE7}" destId="{AE9959AA-6E04-4870-9669-DC73E06EC78F}" srcOrd="3" destOrd="0" parTransId="{E209219E-807D-4456-B5F3-B739D2C8E2C9}" sibTransId="{779AA368-C2FA-4B83-B18A-FCAF5DD60275}"/>
    <dgm:cxn modelId="{D3C50F46-02C0-4D5D-A956-6BB2FF245EC0}" srcId="{29206DC8-0A52-43DA-B313-2CCE59E7FA58}" destId="{1A5EE2C5-1FC6-4D5C-B33A-D98ACE5C26D8}" srcOrd="0" destOrd="0" parTransId="{99109FA6-6347-491A-A378-023F6AB45051}" sibTransId="{A0DEB1F3-F258-4E80-B2BF-ED9BE630F1CF}"/>
    <dgm:cxn modelId="{3E517C52-6744-4448-B2FF-5F049102BA8B}" type="presOf" srcId="{F9E6E944-6EEE-47C2-A510-6100E4D07FE7}" destId="{44A7B2A5-D985-4477-AC42-DFF9AFE8DD68}" srcOrd="0" destOrd="0" presId="urn:microsoft.com/office/officeart/2005/8/layout/chevron2"/>
    <dgm:cxn modelId="{C75E9E58-3058-4331-BDC2-A7BCD4D79E7F}" type="presOf" srcId="{EAF4F499-0F2F-4139-A5CA-DA017866A949}" destId="{D0AA2F05-05A4-402C-A2FA-CB0822EC9C83}" srcOrd="0" destOrd="0" presId="urn:microsoft.com/office/officeart/2005/8/layout/chevron2"/>
    <dgm:cxn modelId="{11D5537F-237F-4C2B-AA12-8872D350EAE8}" srcId="{F9E6E944-6EEE-47C2-A510-6100E4D07FE7}" destId="{A197F37E-B3C5-4B36-B8FF-DB69A7CBF6E2}" srcOrd="2" destOrd="0" parTransId="{A9A5C167-3690-4D6B-A45A-6CFCAACD7271}" sibTransId="{228DF3B2-2F4C-446B-A4F2-FA21866841FA}"/>
    <dgm:cxn modelId="{11F13588-A6F4-4DF6-95B8-2E4FF9D4251A}" srcId="{F9E6E944-6EEE-47C2-A510-6100E4D07FE7}" destId="{29206DC8-0A52-43DA-B313-2CCE59E7FA58}" srcOrd="4" destOrd="0" parTransId="{2F227F50-F040-4A5C-B594-E217D7E5573D}" sibTransId="{BAA90739-05E4-4F28-8F83-88A891AFCCFB}"/>
    <dgm:cxn modelId="{9C6D63A2-3EFB-421F-944F-90FC5FAA94B7}" type="presOf" srcId="{63DFB076-2973-4D4B-85FC-FFA11FA2B535}" destId="{C2058C01-073C-489B-A805-063A9B308C07}" srcOrd="0" destOrd="0" presId="urn:microsoft.com/office/officeart/2005/8/layout/chevron2"/>
    <dgm:cxn modelId="{86B950A8-6A43-4E3C-8BE5-AA96124D2D46}" type="presOf" srcId="{1A5EE2C5-1FC6-4D5C-B33A-D98ACE5C26D8}" destId="{AAA240DF-51CD-482E-9CE7-41D82A5BE292}" srcOrd="0" destOrd="0" presId="urn:microsoft.com/office/officeart/2005/8/layout/chevron2"/>
    <dgm:cxn modelId="{A96465C1-DD4E-4A6E-8174-31C4CDFF6AC6}" srcId="{F9E6E944-6EEE-47C2-A510-6100E4D07FE7}" destId="{C5FF1CFA-410F-489C-81C6-DF0B8816FBD4}" srcOrd="0" destOrd="0" parTransId="{4AAF3403-A228-4B99-8A6D-76D89E7CB616}" sibTransId="{DD843901-A24C-47DA-B8A8-8EDCD2BFF01E}"/>
    <dgm:cxn modelId="{571074C5-74A6-4D37-B191-18A392D1E3E9}" srcId="{A197F37E-B3C5-4B36-B8FF-DB69A7CBF6E2}" destId="{FBBDF3F4-253F-4CFF-8B11-B2F7DDC53E1D}" srcOrd="0" destOrd="0" parTransId="{1D224213-D544-4ACA-912B-9E4A44804A90}" sibTransId="{006E45E8-AC38-4DFB-B79F-54F7974DF861}"/>
    <dgm:cxn modelId="{0AB1C6D4-F5A0-4EC6-B474-4BF4733A0CA4}" type="presOf" srcId="{A197F37E-B3C5-4B36-B8FF-DB69A7CBF6E2}" destId="{A90DD35A-6EE8-42F5-B695-24A722A202D5}" srcOrd="0" destOrd="0" presId="urn:microsoft.com/office/officeart/2005/8/layout/chevron2"/>
    <dgm:cxn modelId="{DC7C84D8-4834-4DC4-A66B-F98D55052895}" type="presOf" srcId="{01A4DF34-F728-42D0-88CC-F3E35CA10BA8}" destId="{FB8643F5-CEF5-4A25-98CB-21A677AB3E3D}" srcOrd="0" destOrd="0" presId="urn:microsoft.com/office/officeart/2005/8/layout/chevron2"/>
    <dgm:cxn modelId="{783A1FDF-6B2F-4373-B9EF-2824F0BEAE56}" type="presOf" srcId="{C5FF1CFA-410F-489C-81C6-DF0B8816FBD4}" destId="{A815547B-37AB-4455-B452-FEFD2018F3F0}" srcOrd="0" destOrd="0" presId="urn:microsoft.com/office/officeart/2005/8/layout/chevron2"/>
    <dgm:cxn modelId="{3579358C-04E5-4A2F-8D36-7506D18B84CA}" type="presParOf" srcId="{44A7B2A5-D985-4477-AC42-DFF9AFE8DD68}" destId="{593F0D07-3137-48EA-B0B7-7EC355F9ECCE}" srcOrd="0" destOrd="0" presId="urn:microsoft.com/office/officeart/2005/8/layout/chevron2"/>
    <dgm:cxn modelId="{1C0B9699-156B-4C96-AB32-0A5C0F86A44C}" type="presParOf" srcId="{593F0D07-3137-48EA-B0B7-7EC355F9ECCE}" destId="{A815547B-37AB-4455-B452-FEFD2018F3F0}" srcOrd="0" destOrd="0" presId="urn:microsoft.com/office/officeart/2005/8/layout/chevron2"/>
    <dgm:cxn modelId="{010BD874-EAF7-471D-A470-754CD42EC461}" type="presParOf" srcId="{593F0D07-3137-48EA-B0B7-7EC355F9ECCE}" destId="{C2058C01-073C-489B-A805-063A9B308C07}" srcOrd="1" destOrd="0" presId="urn:microsoft.com/office/officeart/2005/8/layout/chevron2"/>
    <dgm:cxn modelId="{F3F02AF9-D58B-444D-A95F-59D2B6360276}" type="presParOf" srcId="{44A7B2A5-D985-4477-AC42-DFF9AFE8DD68}" destId="{EA210B90-DB76-41D2-B198-C6B488C602B6}" srcOrd="1" destOrd="0" presId="urn:microsoft.com/office/officeart/2005/8/layout/chevron2"/>
    <dgm:cxn modelId="{350D29AF-6A8B-4832-BFE7-164C8D68C234}" type="presParOf" srcId="{44A7B2A5-D985-4477-AC42-DFF9AFE8DD68}" destId="{D53215A5-FBF2-4241-8065-8EC0FAF5BF91}" srcOrd="2" destOrd="0" presId="urn:microsoft.com/office/officeart/2005/8/layout/chevron2"/>
    <dgm:cxn modelId="{804382E4-5F8A-424C-8D05-11CE9CB6DE8A}" type="presParOf" srcId="{D53215A5-FBF2-4241-8065-8EC0FAF5BF91}" destId="{D0AA2F05-05A4-402C-A2FA-CB0822EC9C83}" srcOrd="0" destOrd="0" presId="urn:microsoft.com/office/officeart/2005/8/layout/chevron2"/>
    <dgm:cxn modelId="{487616BB-C21F-4C8B-A163-EF07D2494179}" type="presParOf" srcId="{D53215A5-FBF2-4241-8065-8EC0FAF5BF91}" destId="{3646F2BF-144E-42E7-8B0D-AC58B0250991}" srcOrd="1" destOrd="0" presId="urn:microsoft.com/office/officeart/2005/8/layout/chevron2"/>
    <dgm:cxn modelId="{83E9E382-4FCF-4C90-A611-653C80483C64}" type="presParOf" srcId="{44A7B2A5-D985-4477-AC42-DFF9AFE8DD68}" destId="{7A4D67FE-2071-4A8F-8C15-F2716750BDE7}" srcOrd="3" destOrd="0" presId="urn:microsoft.com/office/officeart/2005/8/layout/chevron2"/>
    <dgm:cxn modelId="{277C0E2E-1F14-485A-BA99-AFF41EA041EA}" type="presParOf" srcId="{44A7B2A5-D985-4477-AC42-DFF9AFE8DD68}" destId="{B9257612-FC5D-4273-BF77-E954F44DCC2C}" srcOrd="4" destOrd="0" presId="urn:microsoft.com/office/officeart/2005/8/layout/chevron2"/>
    <dgm:cxn modelId="{699A726C-8950-46A2-A573-0706EAB6A6A9}" type="presParOf" srcId="{B9257612-FC5D-4273-BF77-E954F44DCC2C}" destId="{A90DD35A-6EE8-42F5-B695-24A722A202D5}" srcOrd="0" destOrd="0" presId="urn:microsoft.com/office/officeart/2005/8/layout/chevron2"/>
    <dgm:cxn modelId="{7A191BFF-7F98-42B0-92DD-C56A5297A1B7}" type="presParOf" srcId="{B9257612-FC5D-4273-BF77-E954F44DCC2C}" destId="{0D9ADC7B-AFD7-4B88-9B05-666EFD1ABFF3}" srcOrd="1" destOrd="0" presId="urn:microsoft.com/office/officeart/2005/8/layout/chevron2"/>
    <dgm:cxn modelId="{8E05C8A0-5EF5-4094-A71E-A813E44EAB7B}" type="presParOf" srcId="{44A7B2A5-D985-4477-AC42-DFF9AFE8DD68}" destId="{47E0BED8-7C76-4DBB-BEE3-286245C32EB0}" srcOrd="5" destOrd="0" presId="urn:microsoft.com/office/officeart/2005/8/layout/chevron2"/>
    <dgm:cxn modelId="{48E7E3B2-3A3C-4A75-8B26-2F146672063E}" type="presParOf" srcId="{44A7B2A5-D985-4477-AC42-DFF9AFE8DD68}" destId="{18EF22BB-E0EC-49F3-B901-A8C418FB59C9}" srcOrd="6" destOrd="0" presId="urn:microsoft.com/office/officeart/2005/8/layout/chevron2"/>
    <dgm:cxn modelId="{8F4BF1B6-1387-4DCC-B2AC-E5105D4EA434}" type="presParOf" srcId="{18EF22BB-E0EC-49F3-B901-A8C418FB59C9}" destId="{11115AD4-1F77-4B98-B60C-E8A6386F62F8}" srcOrd="0" destOrd="0" presId="urn:microsoft.com/office/officeart/2005/8/layout/chevron2"/>
    <dgm:cxn modelId="{78F8D137-B3C0-47FF-9B5C-7324D316AA85}" type="presParOf" srcId="{18EF22BB-E0EC-49F3-B901-A8C418FB59C9}" destId="{FB8643F5-CEF5-4A25-98CB-21A677AB3E3D}" srcOrd="1" destOrd="0" presId="urn:microsoft.com/office/officeart/2005/8/layout/chevron2"/>
    <dgm:cxn modelId="{2A9A03BE-8BD6-4F77-BF68-FD8CCD73B5D3}" type="presParOf" srcId="{44A7B2A5-D985-4477-AC42-DFF9AFE8DD68}" destId="{E4F1EACE-58D6-4562-8906-48471BD39BCE}" srcOrd="7" destOrd="0" presId="urn:microsoft.com/office/officeart/2005/8/layout/chevron2"/>
    <dgm:cxn modelId="{ACCAF292-5FAA-4F95-AC6D-895C39203213}" type="presParOf" srcId="{44A7B2A5-D985-4477-AC42-DFF9AFE8DD68}" destId="{B8B96564-D82C-4B35-8A53-97A007B4CF3C}" srcOrd="8" destOrd="0" presId="urn:microsoft.com/office/officeart/2005/8/layout/chevron2"/>
    <dgm:cxn modelId="{50EE912E-912D-4037-AFD2-3C061F1C2B24}" type="presParOf" srcId="{B8B96564-D82C-4B35-8A53-97A007B4CF3C}" destId="{D89FC8CE-9C80-4CE9-983E-E972CC0EB769}" srcOrd="0" destOrd="0" presId="urn:microsoft.com/office/officeart/2005/8/layout/chevron2"/>
    <dgm:cxn modelId="{F74F6A2D-041E-4521-A78B-3130F5D954CE}" type="presParOf" srcId="{B8B96564-D82C-4B35-8A53-97A007B4CF3C}" destId="{AAA240DF-51CD-482E-9CE7-41D82A5BE2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3E6FA6-C426-4AB4-991E-872F82B584B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97B1A734-39EF-4CBF-9457-EC928ACC496D}">
      <dgm:prSet phldrT="[Text]" custT="1"/>
      <dgm:spPr/>
      <dgm:t>
        <a:bodyPr/>
        <a:lstStyle/>
        <a:p>
          <a:r>
            <a:rPr lang="en-GB" sz="1200"/>
            <a:t>Safety</a:t>
          </a:r>
        </a:p>
      </dgm:t>
    </dgm:pt>
    <dgm:pt modelId="{469C23CD-CB55-4CCE-A46B-6079353B067D}" type="parTrans" cxnId="{E52F8EA6-D89B-4203-BF53-60CAE68ABA0C}">
      <dgm:prSet/>
      <dgm:spPr/>
      <dgm:t>
        <a:bodyPr/>
        <a:lstStyle/>
        <a:p>
          <a:endParaRPr lang="en-GB" sz="1800"/>
        </a:p>
      </dgm:t>
    </dgm:pt>
    <dgm:pt modelId="{970E56B9-CAD9-4A7A-8556-FFF3B4D06080}" type="sibTrans" cxnId="{E52F8EA6-D89B-4203-BF53-60CAE68ABA0C}">
      <dgm:prSet/>
      <dgm:spPr/>
      <dgm:t>
        <a:bodyPr/>
        <a:lstStyle/>
        <a:p>
          <a:endParaRPr lang="en-GB" sz="1800"/>
        </a:p>
      </dgm:t>
    </dgm:pt>
    <dgm:pt modelId="{91386507-2FF2-4A1A-ACEF-70B261B7ADEB}">
      <dgm:prSet phldrT="[Text]" custT="1"/>
      <dgm:spPr/>
      <dgm:t>
        <a:bodyPr/>
        <a:lstStyle/>
        <a:p>
          <a:r>
            <a:rPr lang="en-GB" sz="1200"/>
            <a:t>Respect</a:t>
          </a:r>
        </a:p>
      </dgm:t>
    </dgm:pt>
    <dgm:pt modelId="{0B4574BE-8170-4230-BF44-F090D4905D7F}" type="parTrans" cxnId="{0622924B-6D8F-432B-A0CF-EC7229325FD1}">
      <dgm:prSet/>
      <dgm:spPr/>
      <dgm:t>
        <a:bodyPr/>
        <a:lstStyle/>
        <a:p>
          <a:endParaRPr lang="en-GB" sz="1800"/>
        </a:p>
      </dgm:t>
    </dgm:pt>
    <dgm:pt modelId="{99690D37-F864-47A5-B28E-7166470F1213}" type="sibTrans" cxnId="{0622924B-6D8F-432B-A0CF-EC7229325FD1}">
      <dgm:prSet/>
      <dgm:spPr/>
      <dgm:t>
        <a:bodyPr/>
        <a:lstStyle/>
        <a:p>
          <a:endParaRPr lang="en-GB" sz="1800"/>
        </a:p>
      </dgm:t>
    </dgm:pt>
    <dgm:pt modelId="{726E3F96-9834-48C0-A69A-E7314FB3C1FC}">
      <dgm:prSet phldrT="[Text]" custT="1"/>
      <dgm:spPr/>
      <dgm:t>
        <a:bodyPr/>
        <a:lstStyle/>
        <a:p>
          <a:r>
            <a:rPr lang="en-GB" sz="1200"/>
            <a:t>Communication</a:t>
          </a:r>
        </a:p>
      </dgm:t>
    </dgm:pt>
    <dgm:pt modelId="{AD37E763-0DD3-4454-9E2F-CDCC00BFA5FB}" type="parTrans" cxnId="{0BBE3453-8017-42F7-B137-B596162C12AF}">
      <dgm:prSet/>
      <dgm:spPr/>
      <dgm:t>
        <a:bodyPr/>
        <a:lstStyle/>
        <a:p>
          <a:endParaRPr lang="en-GB" sz="1800"/>
        </a:p>
      </dgm:t>
    </dgm:pt>
    <dgm:pt modelId="{89D313E3-CF30-4385-9B7B-C29FBC85B57D}" type="sibTrans" cxnId="{0BBE3453-8017-42F7-B137-B596162C12AF}">
      <dgm:prSet/>
      <dgm:spPr/>
      <dgm:t>
        <a:bodyPr/>
        <a:lstStyle/>
        <a:p>
          <a:endParaRPr lang="en-GB" sz="1800"/>
        </a:p>
      </dgm:t>
    </dgm:pt>
    <dgm:pt modelId="{9CACAFB1-E5EE-416A-9C52-6C015F2931E5}">
      <dgm:prSet phldrT="[Text]" custT="1"/>
      <dgm:spPr/>
      <dgm:t>
        <a:bodyPr/>
        <a:lstStyle/>
        <a:p>
          <a:r>
            <a:rPr lang="en-GB" sz="1200"/>
            <a:t>Well-Led</a:t>
          </a:r>
        </a:p>
      </dgm:t>
    </dgm:pt>
    <dgm:pt modelId="{52E6E0A3-238E-4AC0-8F35-B335135A46F5}" type="parTrans" cxnId="{51B944CE-1035-470C-8509-372499C8A950}">
      <dgm:prSet/>
      <dgm:spPr/>
      <dgm:t>
        <a:bodyPr/>
        <a:lstStyle/>
        <a:p>
          <a:endParaRPr lang="en-GB" sz="1800"/>
        </a:p>
      </dgm:t>
    </dgm:pt>
    <dgm:pt modelId="{E0E7590A-A582-4C9A-9872-26CD24D4BD7C}" type="sibTrans" cxnId="{51B944CE-1035-470C-8509-372499C8A950}">
      <dgm:prSet/>
      <dgm:spPr/>
      <dgm:t>
        <a:bodyPr/>
        <a:lstStyle/>
        <a:p>
          <a:endParaRPr lang="en-GB" sz="1800"/>
        </a:p>
      </dgm:t>
    </dgm:pt>
    <dgm:pt modelId="{D4B13F02-A8D6-49B8-AC87-BFA2091464ED}">
      <dgm:prSet phldrT="[Text]" custT="1"/>
      <dgm:spPr/>
      <dgm:t>
        <a:bodyPr/>
        <a:lstStyle/>
        <a:p>
          <a:r>
            <a:rPr lang="en-GB" sz="1200"/>
            <a:t>Committed</a:t>
          </a:r>
        </a:p>
      </dgm:t>
    </dgm:pt>
    <dgm:pt modelId="{044DFBCA-9C5D-4D8C-AC7C-365AD9FEB80C}" type="parTrans" cxnId="{BE510038-0B0E-4D41-9E5B-44766E2DDB4B}">
      <dgm:prSet/>
      <dgm:spPr/>
      <dgm:t>
        <a:bodyPr/>
        <a:lstStyle/>
        <a:p>
          <a:endParaRPr lang="en-GB" sz="1800"/>
        </a:p>
      </dgm:t>
    </dgm:pt>
    <dgm:pt modelId="{59CD606D-DA30-4BD2-BF6F-224C007AAFFA}" type="sibTrans" cxnId="{BE510038-0B0E-4D41-9E5B-44766E2DDB4B}">
      <dgm:prSet/>
      <dgm:spPr/>
      <dgm:t>
        <a:bodyPr/>
        <a:lstStyle/>
        <a:p>
          <a:endParaRPr lang="en-GB" sz="1800"/>
        </a:p>
      </dgm:t>
    </dgm:pt>
    <dgm:pt modelId="{38DD2B92-0A7A-4A00-A7B1-3A5DACBE1B96}" type="pres">
      <dgm:prSet presAssocID="{583E6FA6-C426-4AB4-991E-872F82B584B6}" presName="diagram" presStyleCnt="0">
        <dgm:presLayoutVars>
          <dgm:dir/>
          <dgm:resizeHandles val="exact"/>
        </dgm:presLayoutVars>
      </dgm:prSet>
      <dgm:spPr/>
    </dgm:pt>
    <dgm:pt modelId="{85F485CB-2798-4DED-A01B-06D75A4469D5}" type="pres">
      <dgm:prSet presAssocID="{97B1A734-39EF-4CBF-9457-EC928ACC496D}" presName="node" presStyleLbl="node1" presStyleIdx="0" presStyleCnt="5">
        <dgm:presLayoutVars>
          <dgm:bulletEnabled val="1"/>
        </dgm:presLayoutVars>
      </dgm:prSet>
      <dgm:spPr/>
    </dgm:pt>
    <dgm:pt modelId="{8616CD5D-CCD5-484A-999D-56518995E9E7}" type="pres">
      <dgm:prSet presAssocID="{970E56B9-CAD9-4A7A-8556-FFF3B4D06080}" presName="sibTrans" presStyleCnt="0"/>
      <dgm:spPr/>
    </dgm:pt>
    <dgm:pt modelId="{9C224CA9-C220-4658-AE16-B46414CA3FCE}" type="pres">
      <dgm:prSet presAssocID="{91386507-2FF2-4A1A-ACEF-70B261B7ADEB}" presName="node" presStyleLbl="node1" presStyleIdx="1" presStyleCnt="5">
        <dgm:presLayoutVars>
          <dgm:bulletEnabled val="1"/>
        </dgm:presLayoutVars>
      </dgm:prSet>
      <dgm:spPr/>
    </dgm:pt>
    <dgm:pt modelId="{C04AAB80-3CFE-46D4-A5CA-3F2DDA9D71DC}" type="pres">
      <dgm:prSet presAssocID="{99690D37-F864-47A5-B28E-7166470F1213}" presName="sibTrans" presStyleCnt="0"/>
      <dgm:spPr/>
    </dgm:pt>
    <dgm:pt modelId="{B0A4EF33-0C02-4A0E-95DF-4F7A4BEAD08A}" type="pres">
      <dgm:prSet presAssocID="{726E3F96-9834-48C0-A69A-E7314FB3C1FC}" presName="node" presStyleLbl="node1" presStyleIdx="2" presStyleCnt="5">
        <dgm:presLayoutVars>
          <dgm:bulletEnabled val="1"/>
        </dgm:presLayoutVars>
      </dgm:prSet>
      <dgm:spPr/>
    </dgm:pt>
    <dgm:pt modelId="{DAF35113-3330-4035-BB2F-BDBFD41AFAE1}" type="pres">
      <dgm:prSet presAssocID="{89D313E3-CF30-4385-9B7B-C29FBC85B57D}" presName="sibTrans" presStyleCnt="0"/>
      <dgm:spPr/>
    </dgm:pt>
    <dgm:pt modelId="{CF30C05D-BFD6-4633-BAEA-9A3A19EB517D}" type="pres">
      <dgm:prSet presAssocID="{9CACAFB1-E5EE-416A-9C52-6C015F2931E5}" presName="node" presStyleLbl="node1" presStyleIdx="3" presStyleCnt="5">
        <dgm:presLayoutVars>
          <dgm:bulletEnabled val="1"/>
        </dgm:presLayoutVars>
      </dgm:prSet>
      <dgm:spPr/>
    </dgm:pt>
    <dgm:pt modelId="{0A2D9625-42A9-4CB4-8CFB-2E8D83A0FC98}" type="pres">
      <dgm:prSet presAssocID="{E0E7590A-A582-4C9A-9872-26CD24D4BD7C}" presName="sibTrans" presStyleCnt="0"/>
      <dgm:spPr/>
    </dgm:pt>
    <dgm:pt modelId="{1F1ABED8-5C3B-4B42-A37D-C6C4B9240A80}" type="pres">
      <dgm:prSet presAssocID="{D4B13F02-A8D6-49B8-AC87-BFA2091464ED}" presName="node" presStyleLbl="node1" presStyleIdx="4" presStyleCnt="5">
        <dgm:presLayoutVars>
          <dgm:bulletEnabled val="1"/>
        </dgm:presLayoutVars>
      </dgm:prSet>
      <dgm:spPr/>
    </dgm:pt>
  </dgm:ptLst>
  <dgm:cxnLst>
    <dgm:cxn modelId="{EAB5B925-5F4A-4A47-B299-7FA3ED005374}" type="presOf" srcId="{97B1A734-39EF-4CBF-9457-EC928ACC496D}" destId="{85F485CB-2798-4DED-A01B-06D75A4469D5}" srcOrd="0" destOrd="0" presId="urn:microsoft.com/office/officeart/2005/8/layout/default"/>
    <dgm:cxn modelId="{BE510038-0B0E-4D41-9E5B-44766E2DDB4B}" srcId="{583E6FA6-C426-4AB4-991E-872F82B584B6}" destId="{D4B13F02-A8D6-49B8-AC87-BFA2091464ED}" srcOrd="4" destOrd="0" parTransId="{044DFBCA-9C5D-4D8C-AC7C-365AD9FEB80C}" sibTransId="{59CD606D-DA30-4BD2-BF6F-224C007AAFFA}"/>
    <dgm:cxn modelId="{45399243-32CD-4B97-90AC-7DDFE9C7151F}" type="presOf" srcId="{D4B13F02-A8D6-49B8-AC87-BFA2091464ED}" destId="{1F1ABED8-5C3B-4B42-A37D-C6C4B9240A80}" srcOrd="0" destOrd="0" presId="urn:microsoft.com/office/officeart/2005/8/layout/default"/>
    <dgm:cxn modelId="{0622924B-6D8F-432B-A0CF-EC7229325FD1}" srcId="{583E6FA6-C426-4AB4-991E-872F82B584B6}" destId="{91386507-2FF2-4A1A-ACEF-70B261B7ADEB}" srcOrd="1" destOrd="0" parTransId="{0B4574BE-8170-4230-BF44-F090D4905D7F}" sibTransId="{99690D37-F864-47A5-B28E-7166470F1213}"/>
    <dgm:cxn modelId="{0BBE3453-8017-42F7-B137-B596162C12AF}" srcId="{583E6FA6-C426-4AB4-991E-872F82B584B6}" destId="{726E3F96-9834-48C0-A69A-E7314FB3C1FC}" srcOrd="2" destOrd="0" parTransId="{AD37E763-0DD3-4454-9E2F-CDCC00BFA5FB}" sibTransId="{89D313E3-CF30-4385-9B7B-C29FBC85B57D}"/>
    <dgm:cxn modelId="{4EC24979-CE4A-4881-BE13-5B02513477B7}" type="presOf" srcId="{583E6FA6-C426-4AB4-991E-872F82B584B6}" destId="{38DD2B92-0A7A-4A00-A7B1-3A5DACBE1B96}" srcOrd="0" destOrd="0" presId="urn:microsoft.com/office/officeart/2005/8/layout/default"/>
    <dgm:cxn modelId="{E52F8EA6-D89B-4203-BF53-60CAE68ABA0C}" srcId="{583E6FA6-C426-4AB4-991E-872F82B584B6}" destId="{97B1A734-39EF-4CBF-9457-EC928ACC496D}" srcOrd="0" destOrd="0" parTransId="{469C23CD-CB55-4CCE-A46B-6079353B067D}" sibTransId="{970E56B9-CAD9-4A7A-8556-FFF3B4D06080}"/>
    <dgm:cxn modelId="{51B944CE-1035-470C-8509-372499C8A950}" srcId="{583E6FA6-C426-4AB4-991E-872F82B584B6}" destId="{9CACAFB1-E5EE-416A-9C52-6C015F2931E5}" srcOrd="3" destOrd="0" parTransId="{52E6E0A3-238E-4AC0-8F35-B335135A46F5}" sibTransId="{E0E7590A-A582-4C9A-9872-26CD24D4BD7C}"/>
    <dgm:cxn modelId="{84E9ECCF-1780-4199-AA9B-0FF7748C86F3}" type="presOf" srcId="{9CACAFB1-E5EE-416A-9C52-6C015F2931E5}" destId="{CF30C05D-BFD6-4633-BAEA-9A3A19EB517D}" srcOrd="0" destOrd="0" presId="urn:microsoft.com/office/officeart/2005/8/layout/default"/>
    <dgm:cxn modelId="{86E5D4F0-6650-4D07-9CBF-0AFA9A2BB8A0}" type="presOf" srcId="{726E3F96-9834-48C0-A69A-E7314FB3C1FC}" destId="{B0A4EF33-0C02-4A0E-95DF-4F7A4BEAD08A}" srcOrd="0" destOrd="0" presId="urn:microsoft.com/office/officeart/2005/8/layout/default"/>
    <dgm:cxn modelId="{35BBAEF3-5F2D-4088-B117-2AF2893F1556}" type="presOf" srcId="{91386507-2FF2-4A1A-ACEF-70B261B7ADEB}" destId="{9C224CA9-C220-4658-AE16-B46414CA3FCE}" srcOrd="0" destOrd="0" presId="urn:microsoft.com/office/officeart/2005/8/layout/default"/>
    <dgm:cxn modelId="{DB3BF03C-0428-444B-9C65-C42ED70939C3}" type="presParOf" srcId="{38DD2B92-0A7A-4A00-A7B1-3A5DACBE1B96}" destId="{85F485CB-2798-4DED-A01B-06D75A4469D5}" srcOrd="0" destOrd="0" presId="urn:microsoft.com/office/officeart/2005/8/layout/default"/>
    <dgm:cxn modelId="{FE5E4FEF-C6C8-49DC-A91F-85CDB68D050D}" type="presParOf" srcId="{38DD2B92-0A7A-4A00-A7B1-3A5DACBE1B96}" destId="{8616CD5D-CCD5-484A-999D-56518995E9E7}" srcOrd="1" destOrd="0" presId="urn:microsoft.com/office/officeart/2005/8/layout/default"/>
    <dgm:cxn modelId="{23206D91-0595-4EED-91C5-9FB49C4F2130}" type="presParOf" srcId="{38DD2B92-0A7A-4A00-A7B1-3A5DACBE1B96}" destId="{9C224CA9-C220-4658-AE16-B46414CA3FCE}" srcOrd="2" destOrd="0" presId="urn:microsoft.com/office/officeart/2005/8/layout/default"/>
    <dgm:cxn modelId="{B9FBE02A-0398-45A6-A01D-415A20EE33E0}" type="presParOf" srcId="{38DD2B92-0A7A-4A00-A7B1-3A5DACBE1B96}" destId="{C04AAB80-3CFE-46D4-A5CA-3F2DDA9D71DC}" srcOrd="3" destOrd="0" presId="urn:microsoft.com/office/officeart/2005/8/layout/default"/>
    <dgm:cxn modelId="{0E4D94FD-019E-4909-A77D-82E8FB85E790}" type="presParOf" srcId="{38DD2B92-0A7A-4A00-A7B1-3A5DACBE1B96}" destId="{B0A4EF33-0C02-4A0E-95DF-4F7A4BEAD08A}" srcOrd="4" destOrd="0" presId="urn:microsoft.com/office/officeart/2005/8/layout/default"/>
    <dgm:cxn modelId="{97FF2F06-9E49-49FA-8361-C51007394A2C}" type="presParOf" srcId="{38DD2B92-0A7A-4A00-A7B1-3A5DACBE1B96}" destId="{DAF35113-3330-4035-BB2F-BDBFD41AFAE1}" srcOrd="5" destOrd="0" presId="urn:microsoft.com/office/officeart/2005/8/layout/default"/>
    <dgm:cxn modelId="{7758DE6E-BC38-4FE4-881E-5BBFA553E4DA}" type="presParOf" srcId="{38DD2B92-0A7A-4A00-A7B1-3A5DACBE1B96}" destId="{CF30C05D-BFD6-4633-BAEA-9A3A19EB517D}" srcOrd="6" destOrd="0" presId="urn:microsoft.com/office/officeart/2005/8/layout/default"/>
    <dgm:cxn modelId="{A8894671-A83E-4F8F-8D6D-FFB7FDC65F10}" type="presParOf" srcId="{38DD2B92-0A7A-4A00-A7B1-3A5DACBE1B96}" destId="{0A2D9625-42A9-4CB4-8CFB-2E8D83A0FC98}" srcOrd="7" destOrd="0" presId="urn:microsoft.com/office/officeart/2005/8/layout/default"/>
    <dgm:cxn modelId="{CC4756F7-0A18-4F06-9535-2D41966A9CFC}" type="presParOf" srcId="{38DD2B92-0A7A-4A00-A7B1-3A5DACBE1B96}" destId="{1F1ABED8-5C3B-4B42-A37D-C6C4B9240A8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7137B0-AE56-4FA6-8DCA-E29C1EB5DB64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C9F5381-72F5-4E87-94F1-4C3FB741DBE3}">
      <dgm:prSet phldrT="[Text]" phldr="0"/>
      <dgm:spPr/>
      <dgm:t>
        <a:bodyPr/>
        <a:lstStyle/>
        <a:p>
          <a:r>
            <a:rPr lang="en-GB">
              <a:latin typeface="Aptos Display" panose="02110004020202020204"/>
            </a:rPr>
            <a:t>History</a:t>
          </a:r>
          <a:endParaRPr lang="en-GB"/>
        </a:p>
      </dgm:t>
    </dgm:pt>
    <dgm:pt modelId="{78C9A4DE-3D90-4CE2-994B-6BB92B8CF508}" type="parTrans" cxnId="{1909828C-F2E4-48A2-8E20-BEEA118539DE}">
      <dgm:prSet/>
      <dgm:spPr/>
      <dgm:t>
        <a:bodyPr/>
        <a:lstStyle/>
        <a:p>
          <a:endParaRPr lang="en-GB"/>
        </a:p>
      </dgm:t>
    </dgm:pt>
    <dgm:pt modelId="{7AC6B420-4F8A-4019-931B-3F8CFFDFBC3D}" type="sibTrans" cxnId="{1909828C-F2E4-48A2-8E20-BEEA118539DE}">
      <dgm:prSet/>
      <dgm:spPr/>
      <dgm:t>
        <a:bodyPr/>
        <a:lstStyle/>
        <a:p>
          <a:endParaRPr lang="en-GB"/>
        </a:p>
      </dgm:t>
    </dgm:pt>
    <dgm:pt modelId="{5B11432E-9941-480B-92F6-96806BF7A95A}">
      <dgm:prSet/>
      <dgm:spPr/>
      <dgm:t>
        <a:bodyPr/>
        <a:lstStyle/>
        <a:p>
          <a:r>
            <a:rPr lang="en-GB">
              <a:latin typeface="Aptos Display" panose="02110004020202020204"/>
            </a:rPr>
            <a:t>Expected</a:t>
          </a:r>
          <a:endParaRPr lang="en-GB"/>
        </a:p>
      </dgm:t>
    </dgm:pt>
    <dgm:pt modelId="{83506459-C63B-4338-A680-D9D9C755BC87}" type="parTrans" cxnId="{115D88DF-67B6-4A94-8DB7-916CAE76BF1C}">
      <dgm:prSet/>
      <dgm:spPr/>
      <dgm:t>
        <a:bodyPr/>
        <a:lstStyle/>
        <a:p>
          <a:endParaRPr lang="en-GB"/>
        </a:p>
      </dgm:t>
    </dgm:pt>
    <dgm:pt modelId="{FB3A118B-043F-4DD7-B3F2-27258D884D32}" type="sibTrans" cxnId="{115D88DF-67B6-4A94-8DB7-916CAE76BF1C}">
      <dgm:prSet/>
      <dgm:spPr/>
      <dgm:t>
        <a:bodyPr/>
        <a:lstStyle/>
        <a:p>
          <a:endParaRPr lang="en-GB"/>
        </a:p>
      </dgm:t>
    </dgm:pt>
    <dgm:pt modelId="{F40AD56A-0428-40CB-B34E-6240A098C493}">
      <dgm:prSet/>
      <dgm:spPr/>
      <dgm:t>
        <a:bodyPr/>
        <a:lstStyle/>
        <a:p>
          <a:endParaRPr lang="en-US"/>
        </a:p>
      </dgm:t>
    </dgm:pt>
    <dgm:pt modelId="{257096E7-2600-4AB1-986D-76E790573EBF}" type="parTrans" cxnId="{A1F870C3-41FA-4F79-8252-11A7E0E2C4F2}">
      <dgm:prSet/>
      <dgm:spPr/>
      <dgm:t>
        <a:bodyPr/>
        <a:lstStyle/>
        <a:p>
          <a:endParaRPr lang="en-GB"/>
        </a:p>
      </dgm:t>
    </dgm:pt>
    <dgm:pt modelId="{724269D6-354F-495E-8FBD-045A74796E78}" type="sibTrans" cxnId="{A1F870C3-41FA-4F79-8252-11A7E0E2C4F2}">
      <dgm:prSet/>
      <dgm:spPr/>
      <dgm:t>
        <a:bodyPr/>
        <a:lstStyle/>
        <a:p>
          <a:endParaRPr lang="en-GB"/>
        </a:p>
      </dgm:t>
    </dgm:pt>
    <dgm:pt modelId="{9E725FA7-3B00-49AB-B980-666254D0D023}">
      <dgm:prSet phldrT="[Text]"/>
      <dgm:spPr/>
      <dgm:t>
        <a:bodyPr/>
        <a:lstStyle/>
        <a:p>
          <a:endParaRPr lang="en-US"/>
        </a:p>
      </dgm:t>
    </dgm:pt>
    <dgm:pt modelId="{1824CA4F-B845-48E6-8B59-237AC5595E4B}" type="parTrans" cxnId="{BC1CE3FF-85E8-4D6A-90FF-6040915C747E}">
      <dgm:prSet/>
      <dgm:spPr/>
      <dgm:t>
        <a:bodyPr/>
        <a:lstStyle/>
        <a:p>
          <a:endParaRPr lang="en-GB"/>
        </a:p>
      </dgm:t>
    </dgm:pt>
    <dgm:pt modelId="{41555D38-C1DB-4D40-BC4D-24517C4E2883}" type="sibTrans" cxnId="{BC1CE3FF-85E8-4D6A-90FF-6040915C747E}">
      <dgm:prSet/>
      <dgm:spPr/>
      <dgm:t>
        <a:bodyPr/>
        <a:lstStyle/>
        <a:p>
          <a:endParaRPr lang="en-GB"/>
        </a:p>
      </dgm:t>
    </dgm:pt>
    <dgm:pt modelId="{84D4437C-5A4B-4D14-AB33-A06787F2DB36}">
      <dgm:prSet/>
      <dgm:spPr/>
      <dgm:t>
        <a:bodyPr/>
        <a:lstStyle/>
        <a:p>
          <a:pPr rtl="0"/>
          <a:r>
            <a:rPr lang="en-GB">
              <a:latin typeface="Aptos Display" panose="02110004020202020204"/>
            </a:rPr>
            <a:t>Money Hill P2 1200 homes – 3,000</a:t>
          </a:r>
          <a:endParaRPr lang="en-GB"/>
        </a:p>
      </dgm:t>
    </dgm:pt>
    <dgm:pt modelId="{80088653-72E3-4327-B5A5-5912A1217624}" type="parTrans" cxnId="{8EE24981-176D-4436-A31F-621158C37661}">
      <dgm:prSet/>
      <dgm:spPr/>
      <dgm:t>
        <a:bodyPr/>
        <a:lstStyle/>
        <a:p>
          <a:endParaRPr lang="en-GB"/>
        </a:p>
      </dgm:t>
    </dgm:pt>
    <dgm:pt modelId="{EB03E88C-3B2A-44B5-A8A4-BDEE30F3B4BB}" type="sibTrans" cxnId="{8EE24981-176D-4436-A31F-621158C37661}">
      <dgm:prSet/>
      <dgm:spPr/>
      <dgm:t>
        <a:bodyPr/>
        <a:lstStyle/>
        <a:p>
          <a:endParaRPr lang="en-GB"/>
        </a:p>
      </dgm:t>
    </dgm:pt>
    <dgm:pt modelId="{76EDFD76-E51F-4025-9BC4-47B742E513DC}">
      <dgm:prSet/>
      <dgm:spPr/>
      <dgm:t>
        <a:bodyPr/>
        <a:lstStyle/>
        <a:p>
          <a:pPr rtl="0"/>
          <a:r>
            <a:rPr lang="en-GB">
              <a:latin typeface="Aptos Display" panose="02110004020202020204"/>
            </a:rPr>
            <a:t>Money Hill P1 605 homes – 1,512</a:t>
          </a:r>
          <a:endParaRPr lang="en-GB"/>
        </a:p>
      </dgm:t>
    </dgm:pt>
    <dgm:pt modelId="{96777A64-349B-4D19-9700-C84296DDA34B}" type="parTrans" cxnId="{63094BCE-C302-4296-B69C-D9E151DEDEA7}">
      <dgm:prSet/>
      <dgm:spPr/>
      <dgm:t>
        <a:bodyPr/>
        <a:lstStyle/>
        <a:p>
          <a:endParaRPr lang="en-GB"/>
        </a:p>
      </dgm:t>
    </dgm:pt>
    <dgm:pt modelId="{29E69869-D66D-403B-9DB0-CBE789CD1C4D}" type="sibTrans" cxnId="{63094BCE-C302-4296-B69C-D9E151DEDEA7}">
      <dgm:prSet/>
      <dgm:spPr/>
      <dgm:t>
        <a:bodyPr/>
        <a:lstStyle/>
        <a:p>
          <a:endParaRPr lang="en-GB"/>
        </a:p>
      </dgm:t>
    </dgm:pt>
    <dgm:pt modelId="{6AAFC1AA-5704-48CA-8EA4-D65BBF12454A}">
      <dgm:prSet phldr="0"/>
      <dgm:spPr/>
      <dgm:t>
        <a:bodyPr/>
        <a:lstStyle/>
        <a:p>
          <a:endParaRPr lang="en-GB"/>
        </a:p>
      </dgm:t>
    </dgm:pt>
    <dgm:pt modelId="{3D973202-83EF-423B-830E-8EB3CD11311B}" type="parTrans" cxnId="{4AF3FA7E-C830-4BF8-8D87-4F0DDD02A4BF}">
      <dgm:prSet/>
      <dgm:spPr/>
      <dgm:t>
        <a:bodyPr/>
        <a:lstStyle/>
        <a:p>
          <a:endParaRPr lang="en-GB"/>
        </a:p>
      </dgm:t>
    </dgm:pt>
    <dgm:pt modelId="{9EDD7AB3-C680-430D-B373-D3AD80F3B779}" type="sibTrans" cxnId="{4AF3FA7E-C830-4BF8-8D87-4F0DDD02A4BF}">
      <dgm:prSet/>
      <dgm:spPr/>
      <dgm:t>
        <a:bodyPr/>
        <a:lstStyle/>
        <a:p>
          <a:endParaRPr lang="en-GB"/>
        </a:p>
      </dgm:t>
    </dgm:pt>
    <dgm:pt modelId="{B4DB12FD-AE57-48CD-AE78-A0F53456C393}">
      <dgm:prSet phldr="0"/>
      <dgm:spPr/>
      <dgm:t>
        <a:bodyPr/>
        <a:lstStyle/>
        <a:p>
          <a:pPr rtl="0"/>
          <a:r>
            <a:rPr lang="en-GB">
              <a:latin typeface="Aptos Display" panose="02110004020202020204"/>
            </a:rPr>
            <a:t>Current              18,174</a:t>
          </a:r>
        </a:p>
      </dgm:t>
    </dgm:pt>
    <dgm:pt modelId="{4F4456CF-D125-4B86-9BBE-A0C92589EA79}" type="parTrans" cxnId="{555358C9-8196-4690-83C6-38E38F31E7EB}">
      <dgm:prSet/>
      <dgm:spPr/>
      <dgm:t>
        <a:bodyPr/>
        <a:lstStyle/>
        <a:p>
          <a:endParaRPr lang="en-GB"/>
        </a:p>
      </dgm:t>
    </dgm:pt>
    <dgm:pt modelId="{40029B12-2196-4523-9FF6-BDAF910D2E30}" type="sibTrans" cxnId="{555358C9-8196-4690-83C6-38E38F31E7EB}">
      <dgm:prSet/>
      <dgm:spPr/>
      <dgm:t>
        <a:bodyPr/>
        <a:lstStyle/>
        <a:p>
          <a:endParaRPr lang="en-GB"/>
        </a:p>
      </dgm:t>
    </dgm:pt>
    <dgm:pt modelId="{CA912213-39EC-481D-9B73-B0254459E241}">
      <dgm:prSet phldr="0"/>
      <dgm:spPr/>
      <dgm:t>
        <a:bodyPr/>
        <a:lstStyle/>
        <a:p>
          <a:pPr rtl="0"/>
          <a:r>
            <a:rPr lang="en-GB">
              <a:latin typeface="Aptos Display" panose="02110004020202020204"/>
            </a:rPr>
            <a:t>December 2015 14,416</a:t>
          </a:r>
          <a:endParaRPr lang="en-US"/>
        </a:p>
      </dgm:t>
    </dgm:pt>
    <dgm:pt modelId="{32FC5911-625B-4B58-ABAF-787FF6EFDCEE}" type="parTrans" cxnId="{18A768BF-E918-4B7D-8555-BC9254170A04}">
      <dgm:prSet/>
      <dgm:spPr/>
      <dgm:t>
        <a:bodyPr/>
        <a:lstStyle/>
        <a:p>
          <a:endParaRPr lang="en-GB"/>
        </a:p>
      </dgm:t>
    </dgm:pt>
    <dgm:pt modelId="{86829CF4-BC88-475F-B198-89D49C267B28}" type="sibTrans" cxnId="{18A768BF-E918-4B7D-8555-BC9254170A04}">
      <dgm:prSet/>
      <dgm:spPr/>
      <dgm:t>
        <a:bodyPr/>
        <a:lstStyle/>
        <a:p>
          <a:endParaRPr lang="en-GB"/>
        </a:p>
      </dgm:t>
    </dgm:pt>
    <dgm:pt modelId="{E6DA4700-ADAB-4719-84A7-627AF6B7E98C}">
      <dgm:prSet/>
      <dgm:spPr/>
      <dgm:t>
        <a:bodyPr/>
        <a:lstStyle/>
        <a:p>
          <a:r>
            <a:rPr lang="en-GB">
              <a:latin typeface="Aptos Display" panose="02110004020202020204"/>
            </a:rPr>
            <a:t>1</a:t>
          </a:r>
          <a:r>
            <a:rPr lang="en-GB" baseline="30000">
              <a:latin typeface="Aptos Display" panose="02110004020202020204"/>
            </a:rPr>
            <a:t>st</a:t>
          </a:r>
          <a:r>
            <a:rPr lang="en-GB">
              <a:latin typeface="Aptos Display" panose="02110004020202020204"/>
            </a:rPr>
            <a:t> April 2019   15,060</a:t>
          </a:r>
          <a:endParaRPr lang="en-GB"/>
        </a:p>
      </dgm:t>
    </dgm:pt>
    <dgm:pt modelId="{886B5456-9F0B-4785-8FDE-FA7CBAAA747F}" type="parTrans" cxnId="{608393B7-3941-4A3B-AE25-F9DC817987A0}">
      <dgm:prSet/>
      <dgm:spPr/>
      <dgm:t>
        <a:bodyPr/>
        <a:lstStyle/>
        <a:p>
          <a:endParaRPr lang="en-GB"/>
        </a:p>
      </dgm:t>
    </dgm:pt>
    <dgm:pt modelId="{896DA6C5-947D-45F8-9C7F-D0D7912B4957}" type="sibTrans" cxnId="{608393B7-3941-4A3B-AE25-F9DC817987A0}">
      <dgm:prSet/>
      <dgm:spPr/>
      <dgm:t>
        <a:bodyPr/>
        <a:lstStyle/>
        <a:p>
          <a:endParaRPr lang="en-GB"/>
        </a:p>
      </dgm:t>
    </dgm:pt>
    <dgm:pt modelId="{6C55ADF7-C65B-43C9-B26A-18C0FC0329CB}">
      <dgm:prSet/>
      <dgm:spPr/>
      <dgm:t>
        <a:bodyPr/>
        <a:lstStyle/>
        <a:p>
          <a:r>
            <a:rPr lang="en-GB"/>
            <a:t>1st April 2023 17,782</a:t>
          </a:r>
        </a:p>
      </dgm:t>
    </dgm:pt>
    <dgm:pt modelId="{50E2ED05-BE9E-40F6-A936-5593C4019E6D}" type="parTrans" cxnId="{F7256A17-1819-484E-8956-FA2F166488FD}">
      <dgm:prSet/>
      <dgm:spPr/>
      <dgm:t>
        <a:bodyPr/>
        <a:lstStyle/>
        <a:p>
          <a:endParaRPr lang="en-GB"/>
        </a:p>
      </dgm:t>
    </dgm:pt>
    <dgm:pt modelId="{E8CD4131-7781-46AF-B8D4-FA95D008A68C}" type="sibTrans" cxnId="{F7256A17-1819-484E-8956-FA2F166488FD}">
      <dgm:prSet/>
      <dgm:spPr/>
      <dgm:t>
        <a:bodyPr/>
        <a:lstStyle/>
        <a:p>
          <a:endParaRPr lang="en-GB"/>
        </a:p>
      </dgm:t>
    </dgm:pt>
    <dgm:pt modelId="{8D8A9A05-43C3-4F45-B19F-7A6701BB9716}" type="pres">
      <dgm:prSet presAssocID="{1E7137B0-AE56-4FA6-8DCA-E29C1EB5DB6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1201EDA-F9CD-490D-8EBE-1230908A9F24}" type="pres">
      <dgm:prSet presAssocID="{1E7137B0-AE56-4FA6-8DCA-E29C1EB5DB64}" presName="dummyMaxCanvas" presStyleCnt="0"/>
      <dgm:spPr/>
    </dgm:pt>
    <dgm:pt modelId="{CC23A6B0-F6A0-4FC4-B82F-3849FDBDCA88}" type="pres">
      <dgm:prSet presAssocID="{1E7137B0-AE56-4FA6-8DCA-E29C1EB5DB64}" presName="parentComposite" presStyleCnt="0"/>
      <dgm:spPr/>
    </dgm:pt>
    <dgm:pt modelId="{57306990-9B65-4A1C-8AA9-C61E3482DAC0}" type="pres">
      <dgm:prSet presAssocID="{1E7137B0-AE56-4FA6-8DCA-E29C1EB5DB64}" presName="parent1" presStyleLbl="alignAccFollowNode1" presStyleIdx="0" presStyleCnt="4">
        <dgm:presLayoutVars>
          <dgm:chMax val="4"/>
        </dgm:presLayoutVars>
      </dgm:prSet>
      <dgm:spPr/>
    </dgm:pt>
    <dgm:pt modelId="{93732395-A3D2-481E-AFEE-DA4DF6A4C8F6}" type="pres">
      <dgm:prSet presAssocID="{1E7137B0-AE56-4FA6-8DCA-E29C1EB5DB64}" presName="parent2" presStyleLbl="alignAccFollowNode1" presStyleIdx="1" presStyleCnt="4">
        <dgm:presLayoutVars>
          <dgm:chMax val="4"/>
        </dgm:presLayoutVars>
      </dgm:prSet>
      <dgm:spPr/>
    </dgm:pt>
    <dgm:pt modelId="{EAF374A5-CC6C-4006-BD70-E58C911762F1}" type="pres">
      <dgm:prSet presAssocID="{1E7137B0-AE56-4FA6-8DCA-E29C1EB5DB64}" presName="childrenComposite" presStyleCnt="0"/>
      <dgm:spPr/>
    </dgm:pt>
    <dgm:pt modelId="{EE4E3952-D75F-4737-8043-BD6DEEB15119}" type="pres">
      <dgm:prSet presAssocID="{1E7137B0-AE56-4FA6-8DCA-E29C1EB5DB64}" presName="dummyMaxCanvas_ChildArea" presStyleCnt="0"/>
      <dgm:spPr/>
    </dgm:pt>
    <dgm:pt modelId="{6D303C8C-416B-4CE9-A948-D44647A90225}" type="pres">
      <dgm:prSet presAssocID="{1E7137B0-AE56-4FA6-8DCA-E29C1EB5DB64}" presName="fulcrum" presStyleLbl="alignAccFollowNode1" presStyleIdx="2" presStyleCnt="4"/>
      <dgm:spPr/>
    </dgm:pt>
    <dgm:pt modelId="{0A6588CA-6AB5-4935-A418-41F9701B82FD}" type="pres">
      <dgm:prSet presAssocID="{1E7137B0-AE56-4FA6-8DCA-E29C1EB5DB64}" presName="balance_42" presStyleLbl="alignAccFollowNode1" presStyleIdx="3" presStyleCnt="4">
        <dgm:presLayoutVars>
          <dgm:bulletEnabled val="1"/>
        </dgm:presLayoutVars>
      </dgm:prSet>
      <dgm:spPr/>
    </dgm:pt>
    <dgm:pt modelId="{9D75D0C4-7DB4-4B8C-94E2-94DCA9F8D3EB}" type="pres">
      <dgm:prSet presAssocID="{1E7137B0-AE56-4FA6-8DCA-E29C1EB5DB64}" presName="left_42_1" presStyleLbl="node1" presStyleIdx="0" presStyleCnt="6">
        <dgm:presLayoutVars>
          <dgm:bulletEnabled val="1"/>
        </dgm:presLayoutVars>
      </dgm:prSet>
      <dgm:spPr/>
    </dgm:pt>
    <dgm:pt modelId="{55632C47-736D-4C91-AB2A-E70BB6167FF4}" type="pres">
      <dgm:prSet presAssocID="{1E7137B0-AE56-4FA6-8DCA-E29C1EB5DB64}" presName="left_42_2" presStyleLbl="node1" presStyleIdx="1" presStyleCnt="6">
        <dgm:presLayoutVars>
          <dgm:bulletEnabled val="1"/>
        </dgm:presLayoutVars>
      </dgm:prSet>
      <dgm:spPr/>
    </dgm:pt>
    <dgm:pt modelId="{C6F6CD61-1E82-4F94-8B67-94E13E7F9169}" type="pres">
      <dgm:prSet presAssocID="{1E7137B0-AE56-4FA6-8DCA-E29C1EB5DB64}" presName="left_42_3" presStyleLbl="node1" presStyleIdx="2" presStyleCnt="6">
        <dgm:presLayoutVars>
          <dgm:bulletEnabled val="1"/>
        </dgm:presLayoutVars>
      </dgm:prSet>
      <dgm:spPr/>
    </dgm:pt>
    <dgm:pt modelId="{D1FCCB29-B811-4CBE-852A-CFCD8227B387}" type="pres">
      <dgm:prSet presAssocID="{1E7137B0-AE56-4FA6-8DCA-E29C1EB5DB64}" presName="left_42_4" presStyleLbl="node1" presStyleIdx="3" presStyleCnt="6">
        <dgm:presLayoutVars>
          <dgm:bulletEnabled val="1"/>
        </dgm:presLayoutVars>
      </dgm:prSet>
      <dgm:spPr/>
    </dgm:pt>
    <dgm:pt modelId="{CF393B1D-D3BE-4E6C-AFAF-E83AAC8BBEE9}" type="pres">
      <dgm:prSet presAssocID="{1E7137B0-AE56-4FA6-8DCA-E29C1EB5DB64}" presName="right_42_1" presStyleLbl="node1" presStyleIdx="4" presStyleCnt="6">
        <dgm:presLayoutVars>
          <dgm:bulletEnabled val="1"/>
        </dgm:presLayoutVars>
      </dgm:prSet>
      <dgm:spPr/>
    </dgm:pt>
    <dgm:pt modelId="{66E4F217-DD2C-4D4E-8E82-3BEDD05D1EAD}" type="pres">
      <dgm:prSet presAssocID="{1E7137B0-AE56-4FA6-8DCA-E29C1EB5DB64}" presName="right_42_2" presStyleLbl="node1" presStyleIdx="5" presStyleCnt="6">
        <dgm:presLayoutVars>
          <dgm:bulletEnabled val="1"/>
        </dgm:presLayoutVars>
      </dgm:prSet>
      <dgm:spPr/>
    </dgm:pt>
  </dgm:ptLst>
  <dgm:cxnLst>
    <dgm:cxn modelId="{DA66C507-3BCA-43D0-865F-AC0147B7D6FB}" type="presOf" srcId="{76EDFD76-E51F-4025-9BC4-47B742E513DC}" destId="{66E4F217-DD2C-4D4E-8E82-3BEDD05D1EAD}" srcOrd="0" destOrd="0" presId="urn:microsoft.com/office/officeart/2005/8/layout/balance1"/>
    <dgm:cxn modelId="{92959008-FDD9-424C-B9D7-505E36FDA922}" type="presOf" srcId="{6C55ADF7-C65B-43C9-B26A-18C0FC0329CB}" destId="{55632C47-736D-4C91-AB2A-E70BB6167FF4}" srcOrd="0" destOrd="0" presId="urn:microsoft.com/office/officeart/2005/8/layout/balance1"/>
    <dgm:cxn modelId="{F7256A17-1819-484E-8956-FA2F166488FD}" srcId="{4C9F5381-72F5-4E87-94F1-4C3FB741DBE3}" destId="{6C55ADF7-C65B-43C9-B26A-18C0FC0329CB}" srcOrd="1" destOrd="0" parTransId="{50E2ED05-BE9E-40F6-A936-5593C4019E6D}" sibTransId="{E8CD4131-7781-46AF-B8D4-FA95D008A68C}"/>
    <dgm:cxn modelId="{6C065D1F-1557-43FB-B984-7F59AB5CCC69}" type="presOf" srcId="{84D4437C-5A4B-4D14-AB33-A06787F2DB36}" destId="{CF393B1D-D3BE-4E6C-AFAF-E83AAC8BBEE9}" srcOrd="0" destOrd="0" presId="urn:microsoft.com/office/officeart/2005/8/layout/balance1"/>
    <dgm:cxn modelId="{3A957620-AC4F-4B2B-AA8B-06E399A4C655}" type="presOf" srcId="{1E7137B0-AE56-4FA6-8DCA-E29C1EB5DB64}" destId="{8D8A9A05-43C3-4F45-B19F-7A6701BB9716}" srcOrd="0" destOrd="0" presId="urn:microsoft.com/office/officeart/2005/8/layout/balance1"/>
    <dgm:cxn modelId="{6FBE6433-9159-494F-B904-7F324F57720C}" type="presOf" srcId="{5B11432E-9941-480B-92F6-96806BF7A95A}" destId="{93732395-A3D2-481E-AFEE-DA4DF6A4C8F6}" srcOrd="0" destOrd="0" presId="urn:microsoft.com/office/officeart/2005/8/layout/balance1"/>
    <dgm:cxn modelId="{4AF3FA7E-C830-4BF8-8D87-4F0DDD02A4BF}" srcId="{1E7137B0-AE56-4FA6-8DCA-E29C1EB5DB64}" destId="{6AAFC1AA-5704-48CA-8EA4-D65BBF12454A}" srcOrd="2" destOrd="0" parTransId="{3D973202-83EF-423B-830E-8EB3CD11311B}" sibTransId="{9EDD7AB3-C680-430D-B373-D3AD80F3B779}"/>
    <dgm:cxn modelId="{8EE24981-176D-4436-A31F-621158C37661}" srcId="{5B11432E-9941-480B-92F6-96806BF7A95A}" destId="{84D4437C-5A4B-4D14-AB33-A06787F2DB36}" srcOrd="0" destOrd="0" parTransId="{80088653-72E3-4327-B5A5-5912A1217624}" sibTransId="{EB03E88C-3B2A-44B5-A8A4-BDEE30F3B4BB}"/>
    <dgm:cxn modelId="{DFF08E83-F698-4CC0-AB21-BE3C3BFD8871}" type="presOf" srcId="{B4DB12FD-AE57-48CD-AE78-A0F53456C393}" destId="{9D75D0C4-7DB4-4B8C-94E2-94DCA9F8D3EB}" srcOrd="0" destOrd="0" presId="urn:microsoft.com/office/officeart/2005/8/layout/balance1"/>
    <dgm:cxn modelId="{1909828C-F2E4-48A2-8E20-BEEA118539DE}" srcId="{1E7137B0-AE56-4FA6-8DCA-E29C1EB5DB64}" destId="{4C9F5381-72F5-4E87-94F1-4C3FB741DBE3}" srcOrd="0" destOrd="0" parTransId="{78C9A4DE-3D90-4CE2-994B-6BB92B8CF508}" sibTransId="{7AC6B420-4F8A-4019-931B-3F8CFFDFBC3D}"/>
    <dgm:cxn modelId="{2FC9D993-1D98-45D3-A2B3-7DF85B0FDA14}" type="presOf" srcId="{4C9F5381-72F5-4E87-94F1-4C3FB741DBE3}" destId="{57306990-9B65-4A1C-8AA9-C61E3482DAC0}" srcOrd="0" destOrd="0" presId="urn:microsoft.com/office/officeart/2005/8/layout/balance1"/>
    <dgm:cxn modelId="{608393B7-3941-4A3B-AE25-F9DC817987A0}" srcId="{4C9F5381-72F5-4E87-94F1-4C3FB741DBE3}" destId="{E6DA4700-ADAB-4719-84A7-627AF6B7E98C}" srcOrd="2" destOrd="0" parTransId="{886B5456-9F0B-4785-8FDE-FA7CBAAA747F}" sibTransId="{896DA6C5-947D-45F8-9C7F-D0D7912B4957}"/>
    <dgm:cxn modelId="{18A768BF-E918-4B7D-8555-BC9254170A04}" srcId="{4C9F5381-72F5-4E87-94F1-4C3FB741DBE3}" destId="{CA912213-39EC-481D-9B73-B0254459E241}" srcOrd="3" destOrd="0" parTransId="{32FC5911-625B-4B58-ABAF-787FF6EFDCEE}" sibTransId="{86829CF4-BC88-475F-B198-89D49C267B28}"/>
    <dgm:cxn modelId="{A1F870C3-41FA-4F79-8252-11A7E0E2C4F2}" srcId="{1E7137B0-AE56-4FA6-8DCA-E29C1EB5DB64}" destId="{F40AD56A-0428-40CB-B34E-6240A098C493}" srcOrd="3" destOrd="0" parTransId="{257096E7-2600-4AB1-986D-76E790573EBF}" sibTransId="{724269D6-354F-495E-8FBD-045A74796E78}"/>
    <dgm:cxn modelId="{555358C9-8196-4690-83C6-38E38F31E7EB}" srcId="{4C9F5381-72F5-4E87-94F1-4C3FB741DBE3}" destId="{B4DB12FD-AE57-48CD-AE78-A0F53456C393}" srcOrd="0" destOrd="0" parTransId="{4F4456CF-D125-4B86-9BBE-A0C92589EA79}" sibTransId="{40029B12-2196-4523-9FF6-BDAF910D2E30}"/>
    <dgm:cxn modelId="{BB38C1CB-4CDB-46C4-87D1-60ACA6C012BD}" type="presOf" srcId="{CA912213-39EC-481D-9B73-B0254459E241}" destId="{D1FCCB29-B811-4CBE-852A-CFCD8227B387}" srcOrd="0" destOrd="0" presId="urn:microsoft.com/office/officeart/2005/8/layout/balance1"/>
    <dgm:cxn modelId="{C9CD61CD-BD4B-4CCA-A554-2EC91896329A}" type="presOf" srcId="{E6DA4700-ADAB-4719-84A7-627AF6B7E98C}" destId="{C6F6CD61-1E82-4F94-8B67-94E13E7F9169}" srcOrd="0" destOrd="0" presId="urn:microsoft.com/office/officeart/2005/8/layout/balance1"/>
    <dgm:cxn modelId="{63094BCE-C302-4296-B69C-D9E151DEDEA7}" srcId="{5B11432E-9941-480B-92F6-96806BF7A95A}" destId="{76EDFD76-E51F-4025-9BC4-47B742E513DC}" srcOrd="1" destOrd="0" parTransId="{96777A64-349B-4D19-9700-C84296DDA34B}" sibTransId="{29E69869-D66D-403B-9DB0-CBE789CD1C4D}"/>
    <dgm:cxn modelId="{115D88DF-67B6-4A94-8DB7-916CAE76BF1C}" srcId="{1E7137B0-AE56-4FA6-8DCA-E29C1EB5DB64}" destId="{5B11432E-9941-480B-92F6-96806BF7A95A}" srcOrd="1" destOrd="0" parTransId="{83506459-C63B-4338-A680-D9D9C755BC87}" sibTransId="{FB3A118B-043F-4DD7-B3F2-27258D884D32}"/>
    <dgm:cxn modelId="{BC1CE3FF-85E8-4D6A-90FF-6040915C747E}" srcId="{1E7137B0-AE56-4FA6-8DCA-E29C1EB5DB64}" destId="{9E725FA7-3B00-49AB-B980-666254D0D023}" srcOrd="4" destOrd="0" parTransId="{1824CA4F-B845-48E6-8B59-237AC5595E4B}" sibTransId="{41555D38-C1DB-4D40-BC4D-24517C4E2883}"/>
    <dgm:cxn modelId="{E91A824C-7B29-4FBB-A4FA-37B8C1A8A153}" type="presParOf" srcId="{8D8A9A05-43C3-4F45-B19F-7A6701BB9716}" destId="{71201EDA-F9CD-490D-8EBE-1230908A9F24}" srcOrd="0" destOrd="0" presId="urn:microsoft.com/office/officeart/2005/8/layout/balance1"/>
    <dgm:cxn modelId="{23CD92C4-1A01-4A12-8986-1A147211A3B1}" type="presParOf" srcId="{8D8A9A05-43C3-4F45-B19F-7A6701BB9716}" destId="{CC23A6B0-F6A0-4FC4-B82F-3849FDBDCA88}" srcOrd="1" destOrd="0" presId="urn:microsoft.com/office/officeart/2005/8/layout/balance1"/>
    <dgm:cxn modelId="{8826166A-FB01-48B8-849C-AD101305E9A8}" type="presParOf" srcId="{CC23A6B0-F6A0-4FC4-B82F-3849FDBDCA88}" destId="{57306990-9B65-4A1C-8AA9-C61E3482DAC0}" srcOrd="0" destOrd="0" presId="urn:microsoft.com/office/officeart/2005/8/layout/balance1"/>
    <dgm:cxn modelId="{D5F7BAF9-3D09-40F3-9CF6-8D49373D1C13}" type="presParOf" srcId="{CC23A6B0-F6A0-4FC4-B82F-3849FDBDCA88}" destId="{93732395-A3D2-481E-AFEE-DA4DF6A4C8F6}" srcOrd="1" destOrd="0" presId="urn:microsoft.com/office/officeart/2005/8/layout/balance1"/>
    <dgm:cxn modelId="{CA65328F-4CA8-4DDE-873F-CFFB62D40983}" type="presParOf" srcId="{8D8A9A05-43C3-4F45-B19F-7A6701BB9716}" destId="{EAF374A5-CC6C-4006-BD70-E58C911762F1}" srcOrd="2" destOrd="0" presId="urn:microsoft.com/office/officeart/2005/8/layout/balance1"/>
    <dgm:cxn modelId="{6619F665-C3B1-4C04-9575-4525DD4E56E9}" type="presParOf" srcId="{EAF374A5-CC6C-4006-BD70-E58C911762F1}" destId="{EE4E3952-D75F-4737-8043-BD6DEEB15119}" srcOrd="0" destOrd="0" presId="urn:microsoft.com/office/officeart/2005/8/layout/balance1"/>
    <dgm:cxn modelId="{73334924-3C4D-4BD1-A95A-035B6DE1FC53}" type="presParOf" srcId="{EAF374A5-CC6C-4006-BD70-E58C911762F1}" destId="{6D303C8C-416B-4CE9-A948-D44647A90225}" srcOrd="1" destOrd="0" presId="urn:microsoft.com/office/officeart/2005/8/layout/balance1"/>
    <dgm:cxn modelId="{FEFBD90F-CCE2-4C69-AF7A-30CED21C6C96}" type="presParOf" srcId="{EAF374A5-CC6C-4006-BD70-E58C911762F1}" destId="{0A6588CA-6AB5-4935-A418-41F9701B82FD}" srcOrd="2" destOrd="0" presId="urn:microsoft.com/office/officeart/2005/8/layout/balance1"/>
    <dgm:cxn modelId="{258351AF-5C70-4E5E-9AE5-3D76F0ECE177}" type="presParOf" srcId="{EAF374A5-CC6C-4006-BD70-E58C911762F1}" destId="{9D75D0C4-7DB4-4B8C-94E2-94DCA9F8D3EB}" srcOrd="3" destOrd="0" presId="urn:microsoft.com/office/officeart/2005/8/layout/balance1"/>
    <dgm:cxn modelId="{76D377FA-90F3-41ED-8392-8E2383B1332D}" type="presParOf" srcId="{EAF374A5-CC6C-4006-BD70-E58C911762F1}" destId="{55632C47-736D-4C91-AB2A-E70BB6167FF4}" srcOrd="4" destOrd="0" presId="urn:microsoft.com/office/officeart/2005/8/layout/balance1"/>
    <dgm:cxn modelId="{9FEEC107-7C9C-4A82-BABE-ED46114557B4}" type="presParOf" srcId="{EAF374A5-CC6C-4006-BD70-E58C911762F1}" destId="{C6F6CD61-1E82-4F94-8B67-94E13E7F9169}" srcOrd="5" destOrd="0" presId="urn:microsoft.com/office/officeart/2005/8/layout/balance1"/>
    <dgm:cxn modelId="{6A95086C-CD7D-4043-BF48-9DAE0B75E55C}" type="presParOf" srcId="{EAF374A5-CC6C-4006-BD70-E58C911762F1}" destId="{D1FCCB29-B811-4CBE-852A-CFCD8227B387}" srcOrd="6" destOrd="0" presId="urn:microsoft.com/office/officeart/2005/8/layout/balance1"/>
    <dgm:cxn modelId="{168FCDA1-C963-4731-B336-F22C41397F9B}" type="presParOf" srcId="{EAF374A5-CC6C-4006-BD70-E58C911762F1}" destId="{CF393B1D-D3BE-4E6C-AFAF-E83AAC8BBEE9}" srcOrd="7" destOrd="0" presId="urn:microsoft.com/office/officeart/2005/8/layout/balance1"/>
    <dgm:cxn modelId="{3923ACFA-DFAD-43D3-809A-7B2D7D89447F}" type="presParOf" srcId="{EAF374A5-CC6C-4006-BD70-E58C911762F1}" destId="{66E4F217-DD2C-4D4E-8E82-3BEDD05D1EAD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685B55-19CA-4CD9-8FF7-298DC6C618F1}" type="doc">
      <dgm:prSet loTypeId="urn:microsoft.com/office/officeart/2005/8/layout/cycle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72D643E-3A68-47DE-A54A-835E75D89769}">
      <dgm:prSet phldrT="[Text]"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District valuer rent proposal for expansion space</a:t>
          </a:r>
          <a:endParaRPr lang="en-US"/>
        </a:p>
      </dgm:t>
    </dgm:pt>
    <dgm:pt modelId="{D4162EBD-6228-459D-ACD6-95713CE1BB90}" type="parTrans" cxnId="{082A040A-EDDC-407C-A32D-F31AA6D09B5E}">
      <dgm:prSet/>
      <dgm:spPr/>
      <dgm:t>
        <a:bodyPr/>
        <a:lstStyle/>
        <a:p>
          <a:endParaRPr lang="en-US"/>
        </a:p>
      </dgm:t>
    </dgm:pt>
    <dgm:pt modelId="{C0D3034A-B0DB-4B8E-BC85-8D20C51893DD}" type="sibTrans" cxnId="{082A040A-EDDC-407C-A32D-F31AA6D09B5E}">
      <dgm:prSet/>
      <dgm:spPr/>
      <dgm:t>
        <a:bodyPr/>
        <a:lstStyle/>
        <a:p>
          <a:endParaRPr lang="en-US"/>
        </a:p>
      </dgm:t>
    </dgm:pt>
    <dgm:pt modelId="{12F63241-CE5D-47A6-BF9F-C55A22F29F84}">
      <dgm:prSet phldrT="[Text]"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Landlords to review if they agree or not</a:t>
          </a:r>
        </a:p>
      </dgm:t>
    </dgm:pt>
    <dgm:pt modelId="{47E8C534-8063-48CC-A69C-F45BF3B84900}" type="parTrans" cxnId="{AE97507A-F88C-4500-A9C1-B1118CB2806D}">
      <dgm:prSet/>
      <dgm:spPr/>
      <dgm:t>
        <a:bodyPr/>
        <a:lstStyle/>
        <a:p>
          <a:endParaRPr lang="en-US"/>
        </a:p>
      </dgm:t>
    </dgm:pt>
    <dgm:pt modelId="{D53488C9-F3E8-48AD-AFC2-20A4523D7D88}" type="sibTrans" cxnId="{AE97507A-F88C-4500-A9C1-B1118CB2806D}">
      <dgm:prSet/>
      <dgm:spPr/>
      <dgm:t>
        <a:bodyPr/>
        <a:lstStyle/>
        <a:p>
          <a:endParaRPr lang="en-US"/>
        </a:p>
      </dgm:t>
    </dgm:pt>
    <dgm:pt modelId="{25A08B1B-45C6-4B1D-9196-63F470E4A481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2022 &amp; 2025 rent review process has started</a:t>
          </a:r>
          <a:endParaRPr lang="en-US"/>
        </a:p>
      </dgm:t>
    </dgm:pt>
    <dgm:pt modelId="{F3684EC3-7CBB-4742-8CC2-4786E986961A}" type="parTrans" cxnId="{2E9EA2E5-B27E-48E6-86F7-65BC93871A00}">
      <dgm:prSet/>
      <dgm:spPr/>
      <dgm:t>
        <a:bodyPr/>
        <a:lstStyle/>
        <a:p>
          <a:endParaRPr lang="en-GB"/>
        </a:p>
      </dgm:t>
    </dgm:pt>
    <dgm:pt modelId="{CDF28C87-D14C-49AA-9F25-F65AE106713A}" type="sibTrans" cxnId="{2E9EA2E5-B27E-48E6-86F7-65BC93871A00}">
      <dgm:prSet/>
      <dgm:spPr/>
      <dgm:t>
        <a:bodyPr/>
        <a:lstStyle/>
        <a:p>
          <a:endParaRPr lang="en-GB"/>
        </a:p>
      </dgm:t>
    </dgm:pt>
    <dgm:pt modelId="{BBD836B8-25AC-4EBD-99F1-3CEAF93421E1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District valuer proposed rent</a:t>
          </a:r>
        </a:p>
      </dgm:t>
    </dgm:pt>
    <dgm:pt modelId="{CBF418C8-4FC6-499D-9759-5D90EA31560A}" type="parTrans" cxnId="{3E224A28-F0B9-46F0-8EE3-9FA62841DEFB}">
      <dgm:prSet/>
      <dgm:spPr/>
      <dgm:t>
        <a:bodyPr/>
        <a:lstStyle/>
        <a:p>
          <a:endParaRPr lang="en-GB"/>
        </a:p>
      </dgm:t>
    </dgm:pt>
    <dgm:pt modelId="{756DCCC8-93E1-4619-A0EA-EEDC8818940C}" type="sibTrans" cxnId="{3E224A28-F0B9-46F0-8EE3-9FA62841DEFB}">
      <dgm:prSet/>
      <dgm:spPr/>
      <dgm:t>
        <a:bodyPr/>
        <a:lstStyle/>
        <a:p>
          <a:endParaRPr lang="en-GB"/>
        </a:p>
      </dgm:t>
    </dgm:pt>
    <dgm:pt modelId="{3CFC1481-2CE3-453E-8CF1-08340D702F3A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Landlord reviewing to see if they agree or not</a:t>
          </a:r>
        </a:p>
      </dgm:t>
    </dgm:pt>
    <dgm:pt modelId="{60ABFCB9-6209-4CE2-B91C-93DD4068376B}" type="parTrans" cxnId="{8DAE5138-2497-4B64-B788-B5239B2E3E32}">
      <dgm:prSet/>
      <dgm:spPr/>
      <dgm:t>
        <a:bodyPr/>
        <a:lstStyle/>
        <a:p>
          <a:endParaRPr lang="en-GB"/>
        </a:p>
      </dgm:t>
    </dgm:pt>
    <dgm:pt modelId="{FE9BFAF5-D88D-49D9-9ABA-11C87E65EADC}" type="sibTrans" cxnId="{8DAE5138-2497-4B64-B788-B5239B2E3E32}">
      <dgm:prSet/>
      <dgm:spPr/>
      <dgm:t>
        <a:bodyPr/>
        <a:lstStyle/>
        <a:p>
          <a:endParaRPr lang="en-GB"/>
        </a:p>
      </dgm:t>
    </dgm:pt>
    <dgm:pt modelId="{49384760-EB33-44F4-94A8-731C2A0A30ED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Landlords need to go through internal sign off</a:t>
          </a:r>
        </a:p>
      </dgm:t>
    </dgm:pt>
    <dgm:pt modelId="{291F19E1-F8DC-4E1D-A5A7-CCE4C32F6A26}" type="parTrans" cxnId="{CCABDEE6-E3A6-430C-A666-BE3EA8D6E236}">
      <dgm:prSet/>
      <dgm:spPr/>
      <dgm:t>
        <a:bodyPr/>
        <a:lstStyle/>
        <a:p>
          <a:endParaRPr lang="en-GB"/>
        </a:p>
      </dgm:t>
    </dgm:pt>
    <dgm:pt modelId="{51110EE9-32B9-4C7B-BDDB-5029D50E0BCF}" type="sibTrans" cxnId="{CCABDEE6-E3A6-430C-A666-BE3EA8D6E236}">
      <dgm:prSet/>
      <dgm:spPr/>
      <dgm:t>
        <a:bodyPr/>
        <a:lstStyle/>
        <a:p>
          <a:endParaRPr lang="en-GB"/>
        </a:p>
      </dgm:t>
    </dgm:pt>
    <dgm:pt modelId="{36FE1615-0B02-417A-9310-99463D575406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ICB supported proposal to expand</a:t>
          </a:r>
        </a:p>
      </dgm:t>
    </dgm:pt>
    <dgm:pt modelId="{79814C65-6FBE-4AC2-B726-D2044C961863}" type="parTrans" cxnId="{33F51911-A7C4-47B1-80B4-ED66E34C719E}">
      <dgm:prSet/>
      <dgm:spPr/>
      <dgm:t>
        <a:bodyPr/>
        <a:lstStyle/>
        <a:p>
          <a:endParaRPr lang="en-GB"/>
        </a:p>
      </dgm:t>
    </dgm:pt>
    <dgm:pt modelId="{F27B6569-EC8A-407C-A357-D5A2E34F5BFE}" type="sibTrans" cxnId="{33F51911-A7C4-47B1-80B4-ED66E34C719E}">
      <dgm:prSet/>
      <dgm:spPr/>
      <dgm:t>
        <a:bodyPr/>
        <a:lstStyle/>
        <a:p>
          <a:endParaRPr lang="en-GB"/>
        </a:p>
      </dgm:t>
    </dgm:pt>
    <dgm:pt modelId="{5CC2530C-978F-45B9-8A8F-5E3F90990B6F}">
      <dgm:prSet/>
      <dgm:spPr/>
      <dgm:t>
        <a:bodyPr/>
        <a:lstStyle/>
        <a:p>
          <a:r>
            <a:rPr lang="en-GB"/>
            <a:t>Expansion plans still in place</a:t>
          </a:r>
        </a:p>
      </dgm:t>
    </dgm:pt>
    <dgm:pt modelId="{6F75E239-5D97-4AF1-AF83-73298402BE85}" type="parTrans" cxnId="{61F1DFA4-9B4D-4073-9603-4D77CD88D10F}">
      <dgm:prSet/>
      <dgm:spPr/>
      <dgm:t>
        <a:bodyPr/>
        <a:lstStyle/>
        <a:p>
          <a:endParaRPr lang="en-GB"/>
        </a:p>
      </dgm:t>
    </dgm:pt>
    <dgm:pt modelId="{5207A499-9EE9-49C0-AB0E-1E0821F38B05}" type="sibTrans" cxnId="{61F1DFA4-9B4D-4073-9603-4D77CD88D10F}">
      <dgm:prSet/>
      <dgm:spPr/>
      <dgm:t>
        <a:bodyPr/>
        <a:lstStyle/>
        <a:p>
          <a:endParaRPr lang="en-GB"/>
        </a:p>
      </dgm:t>
    </dgm:pt>
    <dgm:pt modelId="{211C0C78-D94F-4474-93E1-D131E3570219}" type="pres">
      <dgm:prSet presAssocID="{2B685B55-19CA-4CD9-8FF7-298DC6C618F1}" presName="Name0" presStyleCnt="0">
        <dgm:presLayoutVars>
          <dgm:dir/>
          <dgm:resizeHandles val="exact"/>
        </dgm:presLayoutVars>
      </dgm:prSet>
      <dgm:spPr/>
    </dgm:pt>
    <dgm:pt modelId="{993D1F66-FB72-49FD-A6F3-88C74BC916DD}" type="pres">
      <dgm:prSet presAssocID="{2B685B55-19CA-4CD9-8FF7-298DC6C618F1}" presName="cycle" presStyleCnt="0"/>
      <dgm:spPr/>
    </dgm:pt>
    <dgm:pt modelId="{DFEE7822-799F-4C26-9A93-B9376B01A698}" type="pres">
      <dgm:prSet presAssocID="{25A08B1B-45C6-4B1D-9196-63F470E4A481}" presName="nodeFirstNode" presStyleLbl="node1" presStyleIdx="0" presStyleCnt="8">
        <dgm:presLayoutVars>
          <dgm:bulletEnabled val="1"/>
        </dgm:presLayoutVars>
      </dgm:prSet>
      <dgm:spPr/>
    </dgm:pt>
    <dgm:pt modelId="{38FA4FD1-162A-4874-9A3C-EF0F8B7A86FC}" type="pres">
      <dgm:prSet presAssocID="{CDF28C87-D14C-49AA-9F25-F65AE106713A}" presName="sibTransFirstNode" presStyleLbl="bgShp" presStyleIdx="0" presStyleCnt="1"/>
      <dgm:spPr/>
    </dgm:pt>
    <dgm:pt modelId="{8A54075B-D373-4E16-9038-492747753B07}" type="pres">
      <dgm:prSet presAssocID="{BBD836B8-25AC-4EBD-99F1-3CEAF93421E1}" presName="nodeFollowingNodes" presStyleLbl="node1" presStyleIdx="1" presStyleCnt="8">
        <dgm:presLayoutVars>
          <dgm:bulletEnabled val="1"/>
        </dgm:presLayoutVars>
      </dgm:prSet>
      <dgm:spPr/>
    </dgm:pt>
    <dgm:pt modelId="{04AC19B5-29DA-4558-B1E6-32244E01328C}" type="pres">
      <dgm:prSet presAssocID="{3CFC1481-2CE3-453E-8CF1-08340D702F3A}" presName="nodeFollowingNodes" presStyleLbl="node1" presStyleIdx="2" presStyleCnt="8">
        <dgm:presLayoutVars>
          <dgm:bulletEnabled val="1"/>
        </dgm:presLayoutVars>
      </dgm:prSet>
      <dgm:spPr/>
    </dgm:pt>
    <dgm:pt modelId="{232CB534-2396-4893-9733-E269CB262092}" type="pres">
      <dgm:prSet presAssocID="{5CC2530C-978F-45B9-8A8F-5E3F90990B6F}" presName="nodeFollowingNodes" presStyleLbl="node1" presStyleIdx="3" presStyleCnt="8">
        <dgm:presLayoutVars>
          <dgm:bulletEnabled val="1"/>
        </dgm:presLayoutVars>
      </dgm:prSet>
      <dgm:spPr/>
    </dgm:pt>
    <dgm:pt modelId="{CA288AFE-105C-4C7A-8A11-967BB255A978}" type="pres">
      <dgm:prSet presAssocID="{36FE1615-0B02-417A-9310-99463D575406}" presName="nodeFollowingNodes" presStyleLbl="node1" presStyleIdx="4" presStyleCnt="8">
        <dgm:presLayoutVars>
          <dgm:bulletEnabled val="1"/>
        </dgm:presLayoutVars>
      </dgm:prSet>
      <dgm:spPr/>
    </dgm:pt>
    <dgm:pt modelId="{7241B208-A733-41EB-90D1-CD0470941FA1}" type="pres">
      <dgm:prSet presAssocID="{272D643E-3A68-47DE-A54A-835E75D89769}" presName="nodeFollowingNodes" presStyleLbl="node1" presStyleIdx="5" presStyleCnt="8">
        <dgm:presLayoutVars>
          <dgm:bulletEnabled val="1"/>
        </dgm:presLayoutVars>
      </dgm:prSet>
      <dgm:spPr/>
    </dgm:pt>
    <dgm:pt modelId="{56D6E645-E172-4255-B870-2A88150D3896}" type="pres">
      <dgm:prSet presAssocID="{12F63241-CE5D-47A6-BF9F-C55A22F29F84}" presName="nodeFollowingNodes" presStyleLbl="node1" presStyleIdx="6" presStyleCnt="8">
        <dgm:presLayoutVars>
          <dgm:bulletEnabled val="1"/>
        </dgm:presLayoutVars>
      </dgm:prSet>
      <dgm:spPr/>
    </dgm:pt>
    <dgm:pt modelId="{CB6B8313-4E6F-4030-A97C-5015604BE36D}" type="pres">
      <dgm:prSet presAssocID="{49384760-EB33-44F4-94A8-731C2A0A30ED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FB70D400-36BA-4F9F-894E-499B46C3554D}" type="presOf" srcId="{36FE1615-0B02-417A-9310-99463D575406}" destId="{CA288AFE-105C-4C7A-8A11-967BB255A978}" srcOrd="0" destOrd="0" presId="urn:microsoft.com/office/officeart/2005/8/layout/cycle3"/>
    <dgm:cxn modelId="{2263C908-2BD6-4DDB-BA5C-4FEA1655735C}" type="presOf" srcId="{272D643E-3A68-47DE-A54A-835E75D89769}" destId="{7241B208-A733-41EB-90D1-CD0470941FA1}" srcOrd="0" destOrd="0" presId="urn:microsoft.com/office/officeart/2005/8/layout/cycle3"/>
    <dgm:cxn modelId="{082A040A-EDDC-407C-A32D-F31AA6D09B5E}" srcId="{2B685B55-19CA-4CD9-8FF7-298DC6C618F1}" destId="{272D643E-3A68-47DE-A54A-835E75D89769}" srcOrd="5" destOrd="0" parTransId="{D4162EBD-6228-459D-ACD6-95713CE1BB90}" sibTransId="{C0D3034A-B0DB-4B8E-BC85-8D20C51893DD}"/>
    <dgm:cxn modelId="{33F51911-A7C4-47B1-80B4-ED66E34C719E}" srcId="{2B685B55-19CA-4CD9-8FF7-298DC6C618F1}" destId="{36FE1615-0B02-417A-9310-99463D575406}" srcOrd="4" destOrd="0" parTransId="{79814C65-6FBE-4AC2-B726-D2044C961863}" sibTransId="{F27B6569-EC8A-407C-A357-D5A2E34F5BFE}"/>
    <dgm:cxn modelId="{3E224A28-F0B9-46F0-8EE3-9FA62841DEFB}" srcId="{2B685B55-19CA-4CD9-8FF7-298DC6C618F1}" destId="{BBD836B8-25AC-4EBD-99F1-3CEAF93421E1}" srcOrd="1" destOrd="0" parTransId="{CBF418C8-4FC6-499D-9759-5D90EA31560A}" sibTransId="{756DCCC8-93E1-4619-A0EA-EEDC8818940C}"/>
    <dgm:cxn modelId="{8DAE5138-2497-4B64-B788-B5239B2E3E32}" srcId="{2B685B55-19CA-4CD9-8FF7-298DC6C618F1}" destId="{3CFC1481-2CE3-453E-8CF1-08340D702F3A}" srcOrd="2" destOrd="0" parTransId="{60ABFCB9-6209-4CE2-B91C-93DD4068376B}" sibTransId="{FE9BFAF5-D88D-49D9-9ABA-11C87E65EADC}"/>
    <dgm:cxn modelId="{AE97507A-F88C-4500-A9C1-B1118CB2806D}" srcId="{2B685B55-19CA-4CD9-8FF7-298DC6C618F1}" destId="{12F63241-CE5D-47A6-BF9F-C55A22F29F84}" srcOrd="6" destOrd="0" parTransId="{47E8C534-8063-48CC-A69C-F45BF3B84900}" sibTransId="{D53488C9-F3E8-48AD-AFC2-20A4523D7D88}"/>
    <dgm:cxn modelId="{A384019E-BF6E-4DA7-A531-679AB2155D7B}" type="presOf" srcId="{5CC2530C-978F-45B9-8A8F-5E3F90990B6F}" destId="{232CB534-2396-4893-9733-E269CB262092}" srcOrd="0" destOrd="0" presId="urn:microsoft.com/office/officeart/2005/8/layout/cycle3"/>
    <dgm:cxn modelId="{61F1DFA4-9B4D-4073-9603-4D77CD88D10F}" srcId="{2B685B55-19CA-4CD9-8FF7-298DC6C618F1}" destId="{5CC2530C-978F-45B9-8A8F-5E3F90990B6F}" srcOrd="3" destOrd="0" parTransId="{6F75E239-5D97-4AF1-AF83-73298402BE85}" sibTransId="{5207A499-9EE9-49C0-AB0E-1E0821F38B05}"/>
    <dgm:cxn modelId="{2EF264AD-95A4-40D9-A03E-B6C12E005444}" type="presOf" srcId="{49384760-EB33-44F4-94A8-731C2A0A30ED}" destId="{CB6B8313-4E6F-4030-A97C-5015604BE36D}" srcOrd="0" destOrd="0" presId="urn:microsoft.com/office/officeart/2005/8/layout/cycle3"/>
    <dgm:cxn modelId="{513B13BA-F04E-4E98-B283-D32B2D63A15B}" type="presOf" srcId="{CDF28C87-D14C-49AA-9F25-F65AE106713A}" destId="{38FA4FD1-162A-4874-9A3C-EF0F8B7A86FC}" srcOrd="0" destOrd="0" presId="urn:microsoft.com/office/officeart/2005/8/layout/cycle3"/>
    <dgm:cxn modelId="{73F42EBF-81D0-4D23-AC39-E583C8EFC0E4}" type="presOf" srcId="{25A08B1B-45C6-4B1D-9196-63F470E4A481}" destId="{DFEE7822-799F-4C26-9A93-B9376B01A698}" srcOrd="0" destOrd="0" presId="urn:microsoft.com/office/officeart/2005/8/layout/cycle3"/>
    <dgm:cxn modelId="{50CEFCC7-3C18-46B7-9F34-08DB02A74373}" type="presOf" srcId="{12F63241-CE5D-47A6-BF9F-C55A22F29F84}" destId="{56D6E645-E172-4255-B870-2A88150D3896}" srcOrd="0" destOrd="0" presId="urn:microsoft.com/office/officeart/2005/8/layout/cycle3"/>
    <dgm:cxn modelId="{EAEE85CB-80B5-4C49-9F37-F90404D5A665}" type="presOf" srcId="{2B685B55-19CA-4CD9-8FF7-298DC6C618F1}" destId="{211C0C78-D94F-4474-93E1-D131E3570219}" srcOrd="0" destOrd="0" presId="urn:microsoft.com/office/officeart/2005/8/layout/cycle3"/>
    <dgm:cxn modelId="{BC7403CC-CE42-41E1-81E5-203209731CBD}" type="presOf" srcId="{BBD836B8-25AC-4EBD-99F1-3CEAF93421E1}" destId="{8A54075B-D373-4E16-9038-492747753B07}" srcOrd="0" destOrd="0" presId="urn:microsoft.com/office/officeart/2005/8/layout/cycle3"/>
    <dgm:cxn modelId="{3CB4EBDD-B82E-4F4E-87C4-EB1B81B48D16}" type="presOf" srcId="{3CFC1481-2CE3-453E-8CF1-08340D702F3A}" destId="{04AC19B5-29DA-4558-B1E6-32244E01328C}" srcOrd="0" destOrd="0" presId="urn:microsoft.com/office/officeart/2005/8/layout/cycle3"/>
    <dgm:cxn modelId="{2E9EA2E5-B27E-48E6-86F7-65BC93871A00}" srcId="{2B685B55-19CA-4CD9-8FF7-298DC6C618F1}" destId="{25A08B1B-45C6-4B1D-9196-63F470E4A481}" srcOrd="0" destOrd="0" parTransId="{F3684EC3-7CBB-4742-8CC2-4786E986961A}" sibTransId="{CDF28C87-D14C-49AA-9F25-F65AE106713A}"/>
    <dgm:cxn modelId="{CCABDEE6-E3A6-430C-A666-BE3EA8D6E236}" srcId="{2B685B55-19CA-4CD9-8FF7-298DC6C618F1}" destId="{49384760-EB33-44F4-94A8-731C2A0A30ED}" srcOrd="7" destOrd="0" parTransId="{291F19E1-F8DC-4E1D-A5A7-CCE4C32F6A26}" sibTransId="{51110EE9-32B9-4C7B-BDDB-5029D50E0BCF}"/>
    <dgm:cxn modelId="{88BC605D-FB7B-4546-8B78-79F5BCCBFB2D}" type="presParOf" srcId="{211C0C78-D94F-4474-93E1-D131E3570219}" destId="{993D1F66-FB72-49FD-A6F3-88C74BC916DD}" srcOrd="0" destOrd="0" presId="urn:microsoft.com/office/officeart/2005/8/layout/cycle3"/>
    <dgm:cxn modelId="{96E2AD18-ECE0-4D0B-B906-55E0200ED5B5}" type="presParOf" srcId="{993D1F66-FB72-49FD-A6F3-88C74BC916DD}" destId="{DFEE7822-799F-4C26-9A93-B9376B01A698}" srcOrd="0" destOrd="0" presId="urn:microsoft.com/office/officeart/2005/8/layout/cycle3"/>
    <dgm:cxn modelId="{A3396681-93BB-4335-8A91-DB823EBAEFF8}" type="presParOf" srcId="{993D1F66-FB72-49FD-A6F3-88C74BC916DD}" destId="{38FA4FD1-162A-4874-9A3C-EF0F8B7A86FC}" srcOrd="1" destOrd="0" presId="urn:microsoft.com/office/officeart/2005/8/layout/cycle3"/>
    <dgm:cxn modelId="{B9CE58F8-CC4D-438B-97AE-527CF0D23DF0}" type="presParOf" srcId="{993D1F66-FB72-49FD-A6F3-88C74BC916DD}" destId="{8A54075B-D373-4E16-9038-492747753B07}" srcOrd="2" destOrd="0" presId="urn:microsoft.com/office/officeart/2005/8/layout/cycle3"/>
    <dgm:cxn modelId="{F96C032B-9219-4F44-AF71-1A69ED590BC4}" type="presParOf" srcId="{993D1F66-FB72-49FD-A6F3-88C74BC916DD}" destId="{04AC19B5-29DA-4558-B1E6-32244E01328C}" srcOrd="3" destOrd="0" presId="urn:microsoft.com/office/officeart/2005/8/layout/cycle3"/>
    <dgm:cxn modelId="{538095DF-6AAC-4B4B-B68F-081A4AD47CC7}" type="presParOf" srcId="{993D1F66-FB72-49FD-A6F3-88C74BC916DD}" destId="{232CB534-2396-4893-9733-E269CB262092}" srcOrd="4" destOrd="0" presId="urn:microsoft.com/office/officeart/2005/8/layout/cycle3"/>
    <dgm:cxn modelId="{93DF1D6B-16C4-4015-A224-C8785343CF28}" type="presParOf" srcId="{993D1F66-FB72-49FD-A6F3-88C74BC916DD}" destId="{CA288AFE-105C-4C7A-8A11-967BB255A978}" srcOrd="5" destOrd="0" presId="urn:microsoft.com/office/officeart/2005/8/layout/cycle3"/>
    <dgm:cxn modelId="{6001D4CD-7D6B-4239-89F7-505540F17C31}" type="presParOf" srcId="{993D1F66-FB72-49FD-A6F3-88C74BC916DD}" destId="{7241B208-A733-41EB-90D1-CD0470941FA1}" srcOrd="6" destOrd="0" presId="urn:microsoft.com/office/officeart/2005/8/layout/cycle3"/>
    <dgm:cxn modelId="{CB14F960-01B0-4857-BB19-AD3529034A13}" type="presParOf" srcId="{993D1F66-FB72-49FD-A6F3-88C74BC916DD}" destId="{56D6E645-E172-4255-B870-2A88150D3896}" srcOrd="7" destOrd="0" presId="urn:microsoft.com/office/officeart/2005/8/layout/cycle3"/>
    <dgm:cxn modelId="{0AE11073-8F14-4A65-AAD3-C2242C73ADD5}" type="presParOf" srcId="{993D1F66-FB72-49FD-A6F3-88C74BC916DD}" destId="{CB6B8313-4E6F-4030-A97C-5015604BE36D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6457599-F268-4F1C-92A4-CFFD5AA5B1DC}" type="doc">
      <dgm:prSet loTypeId="urn:microsoft.com/office/officeart/2005/8/layout/l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334E282D-E578-4353-8313-585531BC8D1C}">
      <dgm:prSet phldrT="[Text]"/>
      <dgm:spPr/>
      <dgm:t>
        <a:bodyPr/>
        <a:lstStyle/>
        <a:p>
          <a:r>
            <a:rPr lang="en-GB"/>
            <a:t>1</a:t>
          </a:r>
          <a:r>
            <a:rPr lang="en-GB" baseline="30000"/>
            <a:t>st</a:t>
          </a:r>
          <a:r>
            <a:rPr lang="en-GB"/>
            <a:t> Sept - Flu</a:t>
          </a:r>
        </a:p>
      </dgm:t>
    </dgm:pt>
    <dgm:pt modelId="{FA6C990C-1EC8-4B78-B78E-5C70ABD79E16}" type="parTrans" cxnId="{38A3C0D3-9D37-447F-8B01-D1040FA3E756}">
      <dgm:prSet/>
      <dgm:spPr/>
      <dgm:t>
        <a:bodyPr/>
        <a:lstStyle/>
        <a:p>
          <a:endParaRPr lang="en-GB"/>
        </a:p>
      </dgm:t>
    </dgm:pt>
    <dgm:pt modelId="{4DDBF1F4-6461-4A86-9604-1D9E8F171DA8}" type="sibTrans" cxnId="{38A3C0D3-9D37-447F-8B01-D1040FA3E756}">
      <dgm:prSet/>
      <dgm:spPr/>
      <dgm:t>
        <a:bodyPr/>
        <a:lstStyle/>
        <a:p>
          <a:endParaRPr lang="en-GB"/>
        </a:p>
      </dgm:t>
    </dgm:pt>
    <dgm:pt modelId="{BB24D060-9134-4BDB-B705-3B2C56B0D123}">
      <dgm:prSet phldrT="[Text]"/>
      <dgm:spPr/>
      <dgm:t>
        <a:bodyPr/>
        <a:lstStyle/>
        <a:p>
          <a:r>
            <a:rPr lang="en-GB"/>
            <a:t>1</a:t>
          </a:r>
          <a:r>
            <a:rPr lang="en-GB" baseline="30000"/>
            <a:t>st</a:t>
          </a:r>
          <a:r>
            <a:rPr lang="en-GB"/>
            <a:t> Oct - Flu</a:t>
          </a:r>
        </a:p>
      </dgm:t>
    </dgm:pt>
    <dgm:pt modelId="{BF525DEF-9F97-4300-AB68-D71B27D2C863}" type="parTrans" cxnId="{A0A19C5F-FAD6-4E15-B91D-E9A6255E6FCD}">
      <dgm:prSet/>
      <dgm:spPr/>
      <dgm:t>
        <a:bodyPr/>
        <a:lstStyle/>
        <a:p>
          <a:endParaRPr lang="en-GB"/>
        </a:p>
      </dgm:t>
    </dgm:pt>
    <dgm:pt modelId="{50DFAB6E-A0EA-433A-BF28-9DDA74F9B914}" type="sibTrans" cxnId="{A0A19C5F-FAD6-4E15-B91D-E9A6255E6FCD}">
      <dgm:prSet/>
      <dgm:spPr/>
      <dgm:t>
        <a:bodyPr/>
        <a:lstStyle/>
        <a:p>
          <a:endParaRPr lang="en-GB"/>
        </a:p>
      </dgm:t>
    </dgm:pt>
    <dgm:pt modelId="{DE10F096-2AB9-4051-B946-0163ADE6D4D1}">
      <dgm:prSet phldrT="[Text]"/>
      <dgm:spPr/>
      <dgm:t>
        <a:bodyPr/>
        <a:lstStyle/>
        <a:p>
          <a:r>
            <a:rPr lang="en-GB"/>
            <a:t>1</a:t>
          </a:r>
          <a:r>
            <a:rPr lang="en-GB" baseline="30000"/>
            <a:t>st</a:t>
          </a:r>
          <a:r>
            <a:rPr lang="en-GB"/>
            <a:t> Oct - Covid</a:t>
          </a:r>
        </a:p>
      </dgm:t>
    </dgm:pt>
    <dgm:pt modelId="{E6343FF7-0387-455F-A03A-335AFB533BF4}" type="parTrans" cxnId="{E3E2FC19-FBCB-47D0-9646-57A1F7A3FD8C}">
      <dgm:prSet/>
      <dgm:spPr/>
      <dgm:t>
        <a:bodyPr/>
        <a:lstStyle/>
        <a:p>
          <a:endParaRPr lang="en-GB"/>
        </a:p>
      </dgm:t>
    </dgm:pt>
    <dgm:pt modelId="{96164648-9727-42FE-9F9C-094987D10A17}" type="sibTrans" cxnId="{E3E2FC19-FBCB-47D0-9646-57A1F7A3FD8C}">
      <dgm:prSet/>
      <dgm:spPr/>
      <dgm:t>
        <a:bodyPr/>
        <a:lstStyle/>
        <a:p>
          <a:endParaRPr lang="en-GB"/>
        </a:p>
      </dgm:t>
    </dgm:pt>
    <dgm:pt modelId="{9EF5BB9D-2AA8-4129-8326-97851040A9C7}">
      <dgm:prSet/>
      <dgm:spPr/>
      <dgm:t>
        <a:bodyPr/>
        <a:lstStyle/>
        <a:p>
          <a:r>
            <a:rPr lang="en-GB"/>
            <a:t>Care homes</a:t>
          </a:r>
        </a:p>
      </dgm:t>
    </dgm:pt>
    <dgm:pt modelId="{98AE19AA-1D2C-4694-AA11-E26729536C66}" type="parTrans" cxnId="{C7E3FC6F-7927-42E4-AB11-3F15A47DE3B1}">
      <dgm:prSet/>
      <dgm:spPr/>
      <dgm:t>
        <a:bodyPr/>
        <a:lstStyle/>
        <a:p>
          <a:endParaRPr lang="en-GB"/>
        </a:p>
      </dgm:t>
    </dgm:pt>
    <dgm:pt modelId="{8A04F3B8-80FF-491D-981C-22EA5410546A}" type="sibTrans" cxnId="{C7E3FC6F-7927-42E4-AB11-3F15A47DE3B1}">
      <dgm:prSet/>
      <dgm:spPr/>
      <dgm:t>
        <a:bodyPr/>
        <a:lstStyle/>
        <a:p>
          <a:endParaRPr lang="en-GB"/>
        </a:p>
      </dgm:t>
    </dgm:pt>
    <dgm:pt modelId="{A1EF7CF4-33F2-4D68-9649-06119D03A798}">
      <dgm:prSet/>
      <dgm:spPr/>
      <dgm:t>
        <a:bodyPr/>
        <a:lstStyle/>
        <a:p>
          <a:r>
            <a:rPr lang="en-GB"/>
            <a:t>Over 75 years</a:t>
          </a:r>
        </a:p>
      </dgm:t>
    </dgm:pt>
    <dgm:pt modelId="{3CF41BDF-2F1D-4FA7-9C2F-69FA1E041235}" type="parTrans" cxnId="{0D9D2DEE-3007-4933-BB7E-2C4D5A578444}">
      <dgm:prSet/>
      <dgm:spPr/>
      <dgm:t>
        <a:bodyPr/>
        <a:lstStyle/>
        <a:p>
          <a:endParaRPr lang="en-GB"/>
        </a:p>
      </dgm:t>
    </dgm:pt>
    <dgm:pt modelId="{EB14CE6F-39E4-4D2A-BEB6-9F1D4E7A1AA6}" type="sibTrans" cxnId="{0D9D2DEE-3007-4933-BB7E-2C4D5A578444}">
      <dgm:prSet/>
      <dgm:spPr/>
      <dgm:t>
        <a:bodyPr/>
        <a:lstStyle/>
        <a:p>
          <a:endParaRPr lang="en-GB"/>
        </a:p>
      </dgm:t>
    </dgm:pt>
    <dgm:pt modelId="{092F9BAD-F37B-4EC7-AAF9-8921CBEFEE7B}">
      <dgm:prSet/>
      <dgm:spPr/>
      <dgm:t>
        <a:bodyPr/>
        <a:lstStyle/>
        <a:p>
          <a:r>
            <a:rPr lang="en-GB"/>
            <a:t>Pregnant ladies</a:t>
          </a:r>
        </a:p>
      </dgm:t>
    </dgm:pt>
    <dgm:pt modelId="{3DED45F5-1335-47C6-BAB3-789B02AD8D15}" type="parTrans" cxnId="{914DE185-79DF-4F90-9844-113691D41CCF}">
      <dgm:prSet/>
      <dgm:spPr/>
      <dgm:t>
        <a:bodyPr/>
        <a:lstStyle/>
        <a:p>
          <a:endParaRPr lang="en-GB"/>
        </a:p>
      </dgm:t>
    </dgm:pt>
    <dgm:pt modelId="{B3102D80-A924-4604-8327-4FDB8A730946}" type="sibTrans" cxnId="{914DE185-79DF-4F90-9844-113691D41CCF}">
      <dgm:prSet/>
      <dgm:spPr/>
      <dgm:t>
        <a:bodyPr/>
        <a:lstStyle/>
        <a:p>
          <a:endParaRPr lang="en-GB"/>
        </a:p>
      </dgm:t>
    </dgm:pt>
    <dgm:pt modelId="{1A717712-26F2-4A9C-973E-0BACEBE88660}">
      <dgm:prSet/>
      <dgm:spPr/>
      <dgm:t>
        <a:bodyPr/>
        <a:lstStyle/>
        <a:p>
          <a:r>
            <a:rPr lang="en-GB"/>
            <a:t>Children (2 to 3 years)</a:t>
          </a:r>
        </a:p>
      </dgm:t>
    </dgm:pt>
    <dgm:pt modelId="{0ECE071B-0828-460A-94D6-FC5B68389DA5}" type="parTrans" cxnId="{6F971868-9F4B-4E27-A220-088EB96D5B3B}">
      <dgm:prSet/>
      <dgm:spPr/>
      <dgm:t>
        <a:bodyPr/>
        <a:lstStyle/>
        <a:p>
          <a:endParaRPr lang="en-GB"/>
        </a:p>
      </dgm:t>
    </dgm:pt>
    <dgm:pt modelId="{C17C9BD4-E2B5-4A06-A153-88C33CEB8C9E}" type="sibTrans" cxnId="{6F971868-9F4B-4E27-A220-088EB96D5B3B}">
      <dgm:prSet/>
      <dgm:spPr/>
      <dgm:t>
        <a:bodyPr/>
        <a:lstStyle/>
        <a:p>
          <a:endParaRPr lang="en-GB"/>
        </a:p>
      </dgm:t>
    </dgm:pt>
    <dgm:pt modelId="{2700EB5E-CD8E-4954-8B20-9A0BD09761FA}">
      <dgm:prSet/>
      <dgm:spPr/>
      <dgm:t>
        <a:bodyPr/>
        <a:lstStyle/>
        <a:p>
          <a:r>
            <a:rPr lang="en-GB"/>
            <a:t>6 months to 18 years clinical at risk</a:t>
          </a:r>
        </a:p>
      </dgm:t>
    </dgm:pt>
    <dgm:pt modelId="{302D2C67-7779-46FC-B561-4ED08F3F757F}" type="parTrans" cxnId="{B49EB3F4-0E79-41C9-910F-02446E9CA04F}">
      <dgm:prSet/>
      <dgm:spPr/>
      <dgm:t>
        <a:bodyPr/>
        <a:lstStyle/>
        <a:p>
          <a:endParaRPr lang="en-GB"/>
        </a:p>
      </dgm:t>
    </dgm:pt>
    <dgm:pt modelId="{1EE25482-F17E-4EDB-978F-85ECF9EA542B}" type="sibTrans" cxnId="{B49EB3F4-0E79-41C9-910F-02446E9CA04F}">
      <dgm:prSet/>
      <dgm:spPr/>
      <dgm:t>
        <a:bodyPr/>
        <a:lstStyle/>
        <a:p>
          <a:endParaRPr lang="en-GB"/>
        </a:p>
      </dgm:t>
    </dgm:pt>
    <dgm:pt modelId="{7B93205C-F693-43EA-82F7-59C77BAD872D}">
      <dgm:prSet/>
      <dgm:spPr/>
      <dgm:t>
        <a:bodyPr/>
        <a:lstStyle/>
        <a:p>
          <a:r>
            <a:rPr lang="en-GB"/>
            <a:t>Over 65 years</a:t>
          </a:r>
        </a:p>
      </dgm:t>
    </dgm:pt>
    <dgm:pt modelId="{3DE3E655-BCC2-4ACB-893B-05772BFBC04F}" type="parTrans" cxnId="{E3B2FAAF-4116-4143-87C8-0E1DC2C55696}">
      <dgm:prSet/>
      <dgm:spPr/>
      <dgm:t>
        <a:bodyPr/>
        <a:lstStyle/>
        <a:p>
          <a:endParaRPr lang="en-GB"/>
        </a:p>
      </dgm:t>
    </dgm:pt>
    <dgm:pt modelId="{6FB3D24D-0682-4121-ADAA-CCF71479C525}" type="sibTrans" cxnId="{E3B2FAAF-4116-4143-87C8-0E1DC2C55696}">
      <dgm:prSet/>
      <dgm:spPr/>
      <dgm:t>
        <a:bodyPr/>
        <a:lstStyle/>
        <a:p>
          <a:endParaRPr lang="en-GB"/>
        </a:p>
      </dgm:t>
    </dgm:pt>
    <dgm:pt modelId="{886D3FFF-63FF-4AFB-84C4-2FEC6B442905}">
      <dgm:prSet/>
      <dgm:spPr/>
      <dgm:t>
        <a:bodyPr/>
        <a:lstStyle/>
        <a:p>
          <a:r>
            <a:rPr lang="en-GB"/>
            <a:t>18 to 65 years clinical at risk</a:t>
          </a:r>
        </a:p>
      </dgm:t>
    </dgm:pt>
    <dgm:pt modelId="{AAFE52CC-0725-44A3-AD61-9F81B0C681D2}" type="parTrans" cxnId="{EA67BE76-330D-4C04-9BC7-BB11F89FC29D}">
      <dgm:prSet/>
      <dgm:spPr/>
      <dgm:t>
        <a:bodyPr/>
        <a:lstStyle/>
        <a:p>
          <a:endParaRPr lang="en-GB"/>
        </a:p>
      </dgm:t>
    </dgm:pt>
    <dgm:pt modelId="{65DB07E4-E6EA-4460-84F1-EC87A8D68958}" type="sibTrans" cxnId="{EA67BE76-330D-4C04-9BC7-BB11F89FC29D}">
      <dgm:prSet/>
      <dgm:spPr/>
      <dgm:t>
        <a:bodyPr/>
        <a:lstStyle/>
        <a:p>
          <a:endParaRPr lang="en-GB"/>
        </a:p>
      </dgm:t>
    </dgm:pt>
    <dgm:pt modelId="{0B9D0CDF-B046-4578-A820-BFE83DB74AA2}">
      <dgm:prSet/>
      <dgm:spPr/>
      <dgm:t>
        <a:bodyPr/>
        <a:lstStyle/>
        <a:p>
          <a:r>
            <a:rPr lang="en-GB"/>
            <a:t>Care homes</a:t>
          </a:r>
        </a:p>
      </dgm:t>
    </dgm:pt>
    <dgm:pt modelId="{8C2621B6-058C-4214-BCD8-C3D5D348D4DF}" type="parTrans" cxnId="{FB41ACD8-E7E2-4E46-9C83-4254C9C2ADF3}">
      <dgm:prSet/>
      <dgm:spPr/>
      <dgm:t>
        <a:bodyPr/>
        <a:lstStyle/>
        <a:p>
          <a:endParaRPr lang="en-GB"/>
        </a:p>
      </dgm:t>
    </dgm:pt>
    <dgm:pt modelId="{CE61B705-4E50-47BF-A04B-F36BA3E3F7D7}" type="sibTrans" cxnId="{FB41ACD8-E7E2-4E46-9C83-4254C9C2ADF3}">
      <dgm:prSet/>
      <dgm:spPr/>
      <dgm:t>
        <a:bodyPr/>
        <a:lstStyle/>
        <a:p>
          <a:endParaRPr lang="en-GB"/>
        </a:p>
      </dgm:t>
    </dgm:pt>
    <dgm:pt modelId="{CBB91D83-AB6E-41FF-8DB8-650595303347}">
      <dgm:prSet/>
      <dgm:spPr/>
      <dgm:t>
        <a:bodyPr/>
        <a:lstStyle/>
        <a:p>
          <a:r>
            <a:rPr lang="en-GB"/>
            <a:t>Carers (carer’s allowance)</a:t>
          </a:r>
        </a:p>
      </dgm:t>
    </dgm:pt>
    <dgm:pt modelId="{B4247901-610E-41F6-AECC-F2B1347CB380}" type="parTrans" cxnId="{EED4D8E6-18F1-4E36-8BA4-6AD9FFE4EFFA}">
      <dgm:prSet/>
      <dgm:spPr/>
      <dgm:t>
        <a:bodyPr/>
        <a:lstStyle/>
        <a:p>
          <a:endParaRPr lang="en-GB"/>
        </a:p>
      </dgm:t>
    </dgm:pt>
    <dgm:pt modelId="{6ADE1EFD-917B-4EB0-B03E-89CBD2CEABB2}" type="sibTrans" cxnId="{EED4D8E6-18F1-4E36-8BA4-6AD9FFE4EFFA}">
      <dgm:prSet/>
      <dgm:spPr/>
      <dgm:t>
        <a:bodyPr/>
        <a:lstStyle/>
        <a:p>
          <a:endParaRPr lang="en-GB"/>
        </a:p>
      </dgm:t>
    </dgm:pt>
    <dgm:pt modelId="{B41B081F-E8D3-4F6A-B496-930CFA8B8921}">
      <dgm:prSet/>
      <dgm:spPr/>
      <dgm:t>
        <a:bodyPr/>
        <a:lstStyle/>
        <a:p>
          <a:r>
            <a:rPr lang="en-GB"/>
            <a:t>Close contact of immunocompromised</a:t>
          </a:r>
        </a:p>
      </dgm:t>
    </dgm:pt>
    <dgm:pt modelId="{B195889A-719C-4E17-821A-18132F496992}" type="parTrans" cxnId="{CF752DD2-ECA0-4B80-9240-C55AA65D444C}">
      <dgm:prSet/>
      <dgm:spPr/>
      <dgm:t>
        <a:bodyPr/>
        <a:lstStyle/>
        <a:p>
          <a:endParaRPr lang="en-GB"/>
        </a:p>
      </dgm:t>
    </dgm:pt>
    <dgm:pt modelId="{7F78381D-4AF7-4027-93C8-63D0E43647DC}" type="sibTrans" cxnId="{CF752DD2-ECA0-4B80-9240-C55AA65D444C}">
      <dgm:prSet/>
      <dgm:spPr/>
      <dgm:t>
        <a:bodyPr/>
        <a:lstStyle/>
        <a:p>
          <a:endParaRPr lang="en-GB"/>
        </a:p>
      </dgm:t>
    </dgm:pt>
    <dgm:pt modelId="{4C4D70FA-8B5F-487F-B469-35AD4E65E4E2}">
      <dgm:prSet/>
      <dgm:spPr/>
      <dgm:t>
        <a:bodyPr/>
        <a:lstStyle/>
        <a:p>
          <a:r>
            <a:rPr lang="en-GB"/>
            <a:t>Frontline workers (no occupational health)</a:t>
          </a:r>
        </a:p>
      </dgm:t>
    </dgm:pt>
    <dgm:pt modelId="{AEE8C144-16DF-44C0-8F6C-07058D25A4F5}" type="parTrans" cxnId="{1F50C55E-DF5D-40E6-975A-246AE529D388}">
      <dgm:prSet/>
      <dgm:spPr/>
      <dgm:t>
        <a:bodyPr/>
        <a:lstStyle/>
        <a:p>
          <a:endParaRPr lang="en-GB"/>
        </a:p>
      </dgm:t>
    </dgm:pt>
    <dgm:pt modelId="{5B5151CA-6346-4DAC-A3C2-135AFFF7A7DB}" type="sibTrans" cxnId="{1F50C55E-DF5D-40E6-975A-246AE529D388}">
      <dgm:prSet/>
      <dgm:spPr/>
      <dgm:t>
        <a:bodyPr/>
        <a:lstStyle/>
        <a:p>
          <a:endParaRPr lang="en-GB"/>
        </a:p>
      </dgm:t>
    </dgm:pt>
    <dgm:pt modelId="{88A033FC-4734-450E-B6F2-FD7232D723AD}">
      <dgm:prSet/>
      <dgm:spPr/>
      <dgm:t>
        <a:bodyPr/>
        <a:lstStyle/>
        <a:p>
          <a:r>
            <a:rPr lang="en-GB"/>
            <a:t>Over 6 months who are immunosuppressed</a:t>
          </a:r>
        </a:p>
      </dgm:t>
    </dgm:pt>
    <dgm:pt modelId="{1A85E3A7-5224-4675-A57F-A2E52DE37DC0}" type="parTrans" cxnId="{3D3F3FEB-2C27-4B4A-B010-801A09137875}">
      <dgm:prSet/>
      <dgm:spPr/>
      <dgm:t>
        <a:bodyPr/>
        <a:lstStyle/>
        <a:p>
          <a:endParaRPr lang="en-GB"/>
        </a:p>
      </dgm:t>
    </dgm:pt>
    <dgm:pt modelId="{A57F3982-9306-4B74-8E22-C18EE3859793}" type="sibTrans" cxnId="{3D3F3FEB-2C27-4B4A-B010-801A09137875}">
      <dgm:prSet/>
      <dgm:spPr/>
      <dgm:t>
        <a:bodyPr/>
        <a:lstStyle/>
        <a:p>
          <a:endParaRPr lang="en-GB"/>
        </a:p>
      </dgm:t>
    </dgm:pt>
    <dgm:pt modelId="{5E2EF3D1-2823-4DC7-BE8C-71B8F39D05F6}" type="pres">
      <dgm:prSet presAssocID="{D6457599-F268-4F1C-92A4-CFFD5AA5B1DC}" presName="Name0" presStyleCnt="0">
        <dgm:presLayoutVars>
          <dgm:dir/>
          <dgm:animLvl val="lvl"/>
          <dgm:resizeHandles val="exact"/>
        </dgm:presLayoutVars>
      </dgm:prSet>
      <dgm:spPr/>
    </dgm:pt>
    <dgm:pt modelId="{0C992E20-B097-4324-A49A-A880B8C56729}" type="pres">
      <dgm:prSet presAssocID="{334E282D-E578-4353-8313-585531BC8D1C}" presName="vertFlow" presStyleCnt="0"/>
      <dgm:spPr/>
    </dgm:pt>
    <dgm:pt modelId="{139CB29A-FB69-4009-B506-72ED94EE4BF3}" type="pres">
      <dgm:prSet presAssocID="{334E282D-E578-4353-8313-585531BC8D1C}" presName="header" presStyleLbl="node1" presStyleIdx="0" presStyleCnt="3"/>
      <dgm:spPr/>
    </dgm:pt>
    <dgm:pt modelId="{1ED7664C-CC19-4FBC-87ED-8DC39959A089}" type="pres">
      <dgm:prSet presAssocID="{3DED45F5-1335-47C6-BAB3-789B02AD8D15}" presName="parTrans" presStyleLbl="sibTrans2D1" presStyleIdx="0" presStyleCnt="12"/>
      <dgm:spPr/>
    </dgm:pt>
    <dgm:pt modelId="{BB59BC0E-C395-45E9-8B8A-ABC0243264F9}" type="pres">
      <dgm:prSet presAssocID="{092F9BAD-F37B-4EC7-AAF9-8921CBEFEE7B}" presName="child" presStyleLbl="alignAccFollowNode1" presStyleIdx="0" presStyleCnt="12">
        <dgm:presLayoutVars>
          <dgm:chMax val="0"/>
          <dgm:bulletEnabled val="1"/>
        </dgm:presLayoutVars>
      </dgm:prSet>
      <dgm:spPr/>
    </dgm:pt>
    <dgm:pt modelId="{029E7C7D-3F28-4E1E-BA9A-82CB5C154DAA}" type="pres">
      <dgm:prSet presAssocID="{B3102D80-A924-4604-8327-4FDB8A730946}" presName="sibTrans" presStyleLbl="sibTrans2D1" presStyleIdx="1" presStyleCnt="12"/>
      <dgm:spPr/>
    </dgm:pt>
    <dgm:pt modelId="{390E1031-4A7E-4B63-A6F8-BF0601D827CF}" type="pres">
      <dgm:prSet presAssocID="{1A717712-26F2-4A9C-973E-0BACEBE88660}" presName="child" presStyleLbl="alignAccFollowNode1" presStyleIdx="1" presStyleCnt="12">
        <dgm:presLayoutVars>
          <dgm:chMax val="0"/>
          <dgm:bulletEnabled val="1"/>
        </dgm:presLayoutVars>
      </dgm:prSet>
      <dgm:spPr/>
    </dgm:pt>
    <dgm:pt modelId="{A0A03561-E7E8-4F66-B62E-717F594FE72A}" type="pres">
      <dgm:prSet presAssocID="{C17C9BD4-E2B5-4A06-A153-88C33CEB8C9E}" presName="sibTrans" presStyleLbl="sibTrans2D1" presStyleIdx="2" presStyleCnt="12"/>
      <dgm:spPr/>
    </dgm:pt>
    <dgm:pt modelId="{442085D3-14AB-4A5D-A4ED-DBD95C2A7686}" type="pres">
      <dgm:prSet presAssocID="{2700EB5E-CD8E-4954-8B20-9A0BD09761FA}" presName="child" presStyleLbl="alignAccFollowNode1" presStyleIdx="2" presStyleCnt="12">
        <dgm:presLayoutVars>
          <dgm:chMax val="0"/>
          <dgm:bulletEnabled val="1"/>
        </dgm:presLayoutVars>
      </dgm:prSet>
      <dgm:spPr/>
    </dgm:pt>
    <dgm:pt modelId="{A2D88EFA-1B93-4530-966D-994DAC683005}" type="pres">
      <dgm:prSet presAssocID="{334E282D-E578-4353-8313-585531BC8D1C}" presName="hSp" presStyleCnt="0"/>
      <dgm:spPr/>
    </dgm:pt>
    <dgm:pt modelId="{FB765836-6066-4A2C-90F4-8BCF96966A7C}" type="pres">
      <dgm:prSet presAssocID="{BB24D060-9134-4BDB-B705-3B2C56B0D123}" presName="vertFlow" presStyleCnt="0"/>
      <dgm:spPr/>
    </dgm:pt>
    <dgm:pt modelId="{61CCA63A-ACDA-4902-A312-0E64348C0ACD}" type="pres">
      <dgm:prSet presAssocID="{BB24D060-9134-4BDB-B705-3B2C56B0D123}" presName="header" presStyleLbl="node1" presStyleIdx="1" presStyleCnt="3"/>
      <dgm:spPr/>
    </dgm:pt>
    <dgm:pt modelId="{52DD4240-995E-4E53-A32B-0B37C469857D}" type="pres">
      <dgm:prSet presAssocID="{3DE3E655-BCC2-4ACB-893B-05772BFBC04F}" presName="parTrans" presStyleLbl="sibTrans2D1" presStyleIdx="3" presStyleCnt="12"/>
      <dgm:spPr/>
    </dgm:pt>
    <dgm:pt modelId="{1EE56BF5-8D1D-47AC-AC60-033DE93D005F}" type="pres">
      <dgm:prSet presAssocID="{7B93205C-F693-43EA-82F7-59C77BAD872D}" presName="child" presStyleLbl="alignAccFollowNode1" presStyleIdx="3" presStyleCnt="12">
        <dgm:presLayoutVars>
          <dgm:chMax val="0"/>
          <dgm:bulletEnabled val="1"/>
        </dgm:presLayoutVars>
      </dgm:prSet>
      <dgm:spPr/>
    </dgm:pt>
    <dgm:pt modelId="{77067250-73C9-45B7-8C15-5925B16918A7}" type="pres">
      <dgm:prSet presAssocID="{6FB3D24D-0682-4121-ADAA-CCF71479C525}" presName="sibTrans" presStyleLbl="sibTrans2D1" presStyleIdx="4" presStyleCnt="12"/>
      <dgm:spPr/>
    </dgm:pt>
    <dgm:pt modelId="{4430BB33-CBF3-4C32-A38B-713399517044}" type="pres">
      <dgm:prSet presAssocID="{886D3FFF-63FF-4AFB-84C4-2FEC6B442905}" presName="child" presStyleLbl="alignAccFollowNode1" presStyleIdx="4" presStyleCnt="12">
        <dgm:presLayoutVars>
          <dgm:chMax val="0"/>
          <dgm:bulletEnabled val="1"/>
        </dgm:presLayoutVars>
      </dgm:prSet>
      <dgm:spPr/>
    </dgm:pt>
    <dgm:pt modelId="{F9D1BF1D-CC92-4730-A73C-CC0AAE6364A3}" type="pres">
      <dgm:prSet presAssocID="{65DB07E4-E6EA-4460-84F1-EC87A8D68958}" presName="sibTrans" presStyleLbl="sibTrans2D1" presStyleIdx="5" presStyleCnt="12"/>
      <dgm:spPr/>
    </dgm:pt>
    <dgm:pt modelId="{D6E9BD81-F506-4FDD-9104-E2D2CB41102D}" type="pres">
      <dgm:prSet presAssocID="{0B9D0CDF-B046-4578-A820-BFE83DB74AA2}" presName="child" presStyleLbl="alignAccFollowNode1" presStyleIdx="5" presStyleCnt="12">
        <dgm:presLayoutVars>
          <dgm:chMax val="0"/>
          <dgm:bulletEnabled val="1"/>
        </dgm:presLayoutVars>
      </dgm:prSet>
      <dgm:spPr/>
    </dgm:pt>
    <dgm:pt modelId="{F48E6C26-7595-4340-8FE4-901E4949F66B}" type="pres">
      <dgm:prSet presAssocID="{CE61B705-4E50-47BF-A04B-F36BA3E3F7D7}" presName="sibTrans" presStyleLbl="sibTrans2D1" presStyleIdx="6" presStyleCnt="12"/>
      <dgm:spPr/>
    </dgm:pt>
    <dgm:pt modelId="{DA1C0B2D-12F0-45CD-BB3D-43C23F54D634}" type="pres">
      <dgm:prSet presAssocID="{CBB91D83-AB6E-41FF-8DB8-650595303347}" presName="child" presStyleLbl="alignAccFollowNode1" presStyleIdx="6" presStyleCnt="12">
        <dgm:presLayoutVars>
          <dgm:chMax val="0"/>
          <dgm:bulletEnabled val="1"/>
        </dgm:presLayoutVars>
      </dgm:prSet>
      <dgm:spPr/>
    </dgm:pt>
    <dgm:pt modelId="{3ED64353-393F-4900-A0A6-9EBA24887739}" type="pres">
      <dgm:prSet presAssocID="{6ADE1EFD-917B-4EB0-B03E-89CBD2CEABB2}" presName="sibTrans" presStyleLbl="sibTrans2D1" presStyleIdx="7" presStyleCnt="12"/>
      <dgm:spPr/>
    </dgm:pt>
    <dgm:pt modelId="{9338C540-2870-4CC0-8E00-FB1E68207E55}" type="pres">
      <dgm:prSet presAssocID="{B41B081F-E8D3-4F6A-B496-930CFA8B8921}" presName="child" presStyleLbl="alignAccFollowNode1" presStyleIdx="7" presStyleCnt="12">
        <dgm:presLayoutVars>
          <dgm:chMax val="0"/>
          <dgm:bulletEnabled val="1"/>
        </dgm:presLayoutVars>
      </dgm:prSet>
      <dgm:spPr/>
    </dgm:pt>
    <dgm:pt modelId="{84E4B3C8-F337-4457-8B1A-E0C7F704C841}" type="pres">
      <dgm:prSet presAssocID="{7F78381D-4AF7-4027-93C8-63D0E43647DC}" presName="sibTrans" presStyleLbl="sibTrans2D1" presStyleIdx="8" presStyleCnt="12"/>
      <dgm:spPr/>
    </dgm:pt>
    <dgm:pt modelId="{35CED2FE-0125-40D2-8E2F-FD079F82D6F9}" type="pres">
      <dgm:prSet presAssocID="{4C4D70FA-8B5F-487F-B469-35AD4E65E4E2}" presName="child" presStyleLbl="alignAccFollowNode1" presStyleIdx="8" presStyleCnt="12">
        <dgm:presLayoutVars>
          <dgm:chMax val="0"/>
          <dgm:bulletEnabled val="1"/>
        </dgm:presLayoutVars>
      </dgm:prSet>
      <dgm:spPr/>
    </dgm:pt>
    <dgm:pt modelId="{07DE18CF-53B2-4634-BCBB-ECCFE4E018EA}" type="pres">
      <dgm:prSet presAssocID="{BB24D060-9134-4BDB-B705-3B2C56B0D123}" presName="hSp" presStyleCnt="0"/>
      <dgm:spPr/>
    </dgm:pt>
    <dgm:pt modelId="{7091CDB7-519D-4251-B884-DDB67AB944E3}" type="pres">
      <dgm:prSet presAssocID="{DE10F096-2AB9-4051-B946-0163ADE6D4D1}" presName="vertFlow" presStyleCnt="0"/>
      <dgm:spPr/>
    </dgm:pt>
    <dgm:pt modelId="{48997340-F549-459A-A438-EBE765126014}" type="pres">
      <dgm:prSet presAssocID="{DE10F096-2AB9-4051-B946-0163ADE6D4D1}" presName="header" presStyleLbl="node1" presStyleIdx="2" presStyleCnt="3"/>
      <dgm:spPr/>
    </dgm:pt>
    <dgm:pt modelId="{8E1353FE-254C-491E-B86E-60CCC6C47DE5}" type="pres">
      <dgm:prSet presAssocID="{98AE19AA-1D2C-4694-AA11-E26729536C66}" presName="parTrans" presStyleLbl="sibTrans2D1" presStyleIdx="9" presStyleCnt="12"/>
      <dgm:spPr/>
    </dgm:pt>
    <dgm:pt modelId="{61A65059-3278-43A5-82EE-3E07692E6BFF}" type="pres">
      <dgm:prSet presAssocID="{9EF5BB9D-2AA8-4129-8326-97851040A9C7}" presName="child" presStyleLbl="alignAccFollowNode1" presStyleIdx="9" presStyleCnt="12">
        <dgm:presLayoutVars>
          <dgm:chMax val="0"/>
          <dgm:bulletEnabled val="1"/>
        </dgm:presLayoutVars>
      </dgm:prSet>
      <dgm:spPr/>
    </dgm:pt>
    <dgm:pt modelId="{EEFD1F1D-92B3-4226-BD14-988C33CC3914}" type="pres">
      <dgm:prSet presAssocID="{8A04F3B8-80FF-491D-981C-22EA5410546A}" presName="sibTrans" presStyleLbl="sibTrans2D1" presStyleIdx="10" presStyleCnt="12"/>
      <dgm:spPr/>
    </dgm:pt>
    <dgm:pt modelId="{3DF7840C-4ECA-4344-B809-02854C8985B6}" type="pres">
      <dgm:prSet presAssocID="{A1EF7CF4-33F2-4D68-9649-06119D03A798}" presName="child" presStyleLbl="alignAccFollowNode1" presStyleIdx="10" presStyleCnt="12">
        <dgm:presLayoutVars>
          <dgm:chMax val="0"/>
          <dgm:bulletEnabled val="1"/>
        </dgm:presLayoutVars>
      </dgm:prSet>
      <dgm:spPr/>
    </dgm:pt>
    <dgm:pt modelId="{52924518-9105-40E3-A4BF-3781DE9F2C24}" type="pres">
      <dgm:prSet presAssocID="{EB14CE6F-39E4-4D2A-BEB6-9F1D4E7A1AA6}" presName="sibTrans" presStyleLbl="sibTrans2D1" presStyleIdx="11" presStyleCnt="12"/>
      <dgm:spPr/>
    </dgm:pt>
    <dgm:pt modelId="{90635194-0E4A-4F81-952E-1E007D297A11}" type="pres">
      <dgm:prSet presAssocID="{88A033FC-4734-450E-B6F2-FD7232D723AD}" presName="child" presStyleLbl="alignAccFollowNode1" presStyleIdx="11" presStyleCnt="12">
        <dgm:presLayoutVars>
          <dgm:chMax val="0"/>
          <dgm:bulletEnabled val="1"/>
        </dgm:presLayoutVars>
      </dgm:prSet>
      <dgm:spPr/>
    </dgm:pt>
  </dgm:ptLst>
  <dgm:cxnLst>
    <dgm:cxn modelId="{4EE67A04-A757-4B9B-9CD9-49C7570BFABB}" type="presOf" srcId="{7B93205C-F693-43EA-82F7-59C77BAD872D}" destId="{1EE56BF5-8D1D-47AC-AC60-033DE93D005F}" srcOrd="0" destOrd="0" presId="urn:microsoft.com/office/officeart/2005/8/layout/lProcess1"/>
    <dgm:cxn modelId="{E3E2FC19-FBCB-47D0-9646-57A1F7A3FD8C}" srcId="{D6457599-F268-4F1C-92A4-CFFD5AA5B1DC}" destId="{DE10F096-2AB9-4051-B946-0163ADE6D4D1}" srcOrd="2" destOrd="0" parTransId="{E6343FF7-0387-455F-A03A-335AFB533BF4}" sibTransId="{96164648-9727-42FE-9F9C-094987D10A17}"/>
    <dgm:cxn modelId="{3B123F1A-2887-4090-BDD8-671DF1614D66}" type="presOf" srcId="{CE61B705-4E50-47BF-A04B-F36BA3E3F7D7}" destId="{F48E6C26-7595-4340-8FE4-901E4949F66B}" srcOrd="0" destOrd="0" presId="urn:microsoft.com/office/officeart/2005/8/layout/lProcess1"/>
    <dgm:cxn modelId="{59319C22-6772-4785-89B7-4DF25C8A2873}" type="presOf" srcId="{65DB07E4-E6EA-4460-84F1-EC87A8D68958}" destId="{F9D1BF1D-CC92-4730-A73C-CC0AAE6364A3}" srcOrd="0" destOrd="0" presId="urn:microsoft.com/office/officeart/2005/8/layout/lProcess1"/>
    <dgm:cxn modelId="{AE16EB30-73EE-4F14-BFED-535F2D34042F}" type="presOf" srcId="{9EF5BB9D-2AA8-4129-8326-97851040A9C7}" destId="{61A65059-3278-43A5-82EE-3E07692E6BFF}" srcOrd="0" destOrd="0" presId="urn:microsoft.com/office/officeart/2005/8/layout/lProcess1"/>
    <dgm:cxn modelId="{B6B20536-F691-4D9D-A342-5349951D81DC}" type="presOf" srcId="{3DED45F5-1335-47C6-BAB3-789B02AD8D15}" destId="{1ED7664C-CC19-4FBC-87ED-8DC39959A089}" srcOrd="0" destOrd="0" presId="urn:microsoft.com/office/officeart/2005/8/layout/lProcess1"/>
    <dgm:cxn modelId="{F8855536-86D6-47E0-9B06-10E92B7F02D5}" type="presOf" srcId="{BB24D060-9134-4BDB-B705-3B2C56B0D123}" destId="{61CCA63A-ACDA-4902-A312-0E64348C0ACD}" srcOrd="0" destOrd="0" presId="urn:microsoft.com/office/officeart/2005/8/layout/lProcess1"/>
    <dgm:cxn modelId="{789C8B3F-3A4B-4C6A-A5A3-52D781820C58}" type="presOf" srcId="{C17C9BD4-E2B5-4A06-A153-88C33CEB8C9E}" destId="{A0A03561-E7E8-4F66-B62E-717F594FE72A}" srcOrd="0" destOrd="0" presId="urn:microsoft.com/office/officeart/2005/8/layout/lProcess1"/>
    <dgm:cxn modelId="{79C7855E-9DCF-44EC-88C1-21AADC11AF7D}" type="presOf" srcId="{A1EF7CF4-33F2-4D68-9649-06119D03A798}" destId="{3DF7840C-4ECA-4344-B809-02854C8985B6}" srcOrd="0" destOrd="0" presId="urn:microsoft.com/office/officeart/2005/8/layout/lProcess1"/>
    <dgm:cxn modelId="{1F50C55E-DF5D-40E6-975A-246AE529D388}" srcId="{BB24D060-9134-4BDB-B705-3B2C56B0D123}" destId="{4C4D70FA-8B5F-487F-B469-35AD4E65E4E2}" srcOrd="5" destOrd="0" parTransId="{AEE8C144-16DF-44C0-8F6C-07058D25A4F5}" sibTransId="{5B5151CA-6346-4DAC-A3C2-135AFFF7A7DB}"/>
    <dgm:cxn modelId="{A0A19C5F-FAD6-4E15-B91D-E9A6255E6FCD}" srcId="{D6457599-F268-4F1C-92A4-CFFD5AA5B1DC}" destId="{BB24D060-9134-4BDB-B705-3B2C56B0D123}" srcOrd="1" destOrd="0" parTransId="{BF525DEF-9F97-4300-AB68-D71B27D2C863}" sibTransId="{50DFAB6E-A0EA-433A-BF28-9DDA74F9B914}"/>
    <dgm:cxn modelId="{3E4CB163-2A1A-4763-B83F-EBDE0A7A2B79}" type="presOf" srcId="{6ADE1EFD-917B-4EB0-B03E-89CBD2CEABB2}" destId="{3ED64353-393F-4900-A0A6-9EBA24887739}" srcOrd="0" destOrd="0" presId="urn:microsoft.com/office/officeart/2005/8/layout/lProcess1"/>
    <dgm:cxn modelId="{6F971868-9F4B-4E27-A220-088EB96D5B3B}" srcId="{334E282D-E578-4353-8313-585531BC8D1C}" destId="{1A717712-26F2-4A9C-973E-0BACEBE88660}" srcOrd="1" destOrd="0" parTransId="{0ECE071B-0828-460A-94D6-FC5B68389DA5}" sibTransId="{C17C9BD4-E2B5-4A06-A153-88C33CEB8C9E}"/>
    <dgm:cxn modelId="{0E266369-8213-4458-B612-6512BF2C55FE}" type="presOf" srcId="{4C4D70FA-8B5F-487F-B469-35AD4E65E4E2}" destId="{35CED2FE-0125-40D2-8E2F-FD079F82D6F9}" srcOrd="0" destOrd="0" presId="urn:microsoft.com/office/officeart/2005/8/layout/lProcess1"/>
    <dgm:cxn modelId="{CEFFE64D-0938-4FE7-9772-050C7A941A88}" type="presOf" srcId="{8A04F3B8-80FF-491D-981C-22EA5410546A}" destId="{EEFD1F1D-92B3-4226-BD14-988C33CC3914}" srcOrd="0" destOrd="0" presId="urn:microsoft.com/office/officeart/2005/8/layout/lProcess1"/>
    <dgm:cxn modelId="{7A99156E-A1C4-497D-A871-F63F773A8C33}" type="presOf" srcId="{334E282D-E578-4353-8313-585531BC8D1C}" destId="{139CB29A-FB69-4009-B506-72ED94EE4BF3}" srcOrd="0" destOrd="0" presId="urn:microsoft.com/office/officeart/2005/8/layout/lProcess1"/>
    <dgm:cxn modelId="{C7E3FC6F-7927-42E4-AB11-3F15A47DE3B1}" srcId="{DE10F096-2AB9-4051-B946-0163ADE6D4D1}" destId="{9EF5BB9D-2AA8-4129-8326-97851040A9C7}" srcOrd="0" destOrd="0" parTransId="{98AE19AA-1D2C-4694-AA11-E26729536C66}" sibTransId="{8A04F3B8-80FF-491D-981C-22EA5410546A}"/>
    <dgm:cxn modelId="{1BFE1352-F762-4D37-80FA-A56346F824EC}" type="presOf" srcId="{7F78381D-4AF7-4027-93C8-63D0E43647DC}" destId="{84E4B3C8-F337-4457-8B1A-E0C7F704C841}" srcOrd="0" destOrd="0" presId="urn:microsoft.com/office/officeart/2005/8/layout/lProcess1"/>
    <dgm:cxn modelId="{D04E2E54-DDEA-4F35-B91C-F4F1AE954402}" type="presOf" srcId="{88A033FC-4734-450E-B6F2-FD7232D723AD}" destId="{90635194-0E4A-4F81-952E-1E007D297A11}" srcOrd="0" destOrd="0" presId="urn:microsoft.com/office/officeart/2005/8/layout/lProcess1"/>
    <dgm:cxn modelId="{994E9154-5991-488E-AA49-6663FDD361B9}" type="presOf" srcId="{3DE3E655-BCC2-4ACB-893B-05772BFBC04F}" destId="{52DD4240-995E-4E53-A32B-0B37C469857D}" srcOrd="0" destOrd="0" presId="urn:microsoft.com/office/officeart/2005/8/layout/lProcess1"/>
    <dgm:cxn modelId="{EA67BE76-330D-4C04-9BC7-BB11F89FC29D}" srcId="{BB24D060-9134-4BDB-B705-3B2C56B0D123}" destId="{886D3FFF-63FF-4AFB-84C4-2FEC6B442905}" srcOrd="1" destOrd="0" parTransId="{AAFE52CC-0725-44A3-AD61-9F81B0C681D2}" sibTransId="{65DB07E4-E6EA-4460-84F1-EC87A8D68958}"/>
    <dgm:cxn modelId="{EF7AC57A-B307-4AE3-BB61-50ED6A326D38}" type="presOf" srcId="{EB14CE6F-39E4-4D2A-BEB6-9F1D4E7A1AA6}" destId="{52924518-9105-40E3-A4BF-3781DE9F2C24}" srcOrd="0" destOrd="0" presId="urn:microsoft.com/office/officeart/2005/8/layout/lProcess1"/>
    <dgm:cxn modelId="{D3BE8D83-B79D-4B12-AEEE-E75715031D86}" type="presOf" srcId="{98AE19AA-1D2C-4694-AA11-E26729536C66}" destId="{8E1353FE-254C-491E-B86E-60CCC6C47DE5}" srcOrd="0" destOrd="0" presId="urn:microsoft.com/office/officeart/2005/8/layout/lProcess1"/>
    <dgm:cxn modelId="{914DE185-79DF-4F90-9844-113691D41CCF}" srcId="{334E282D-E578-4353-8313-585531BC8D1C}" destId="{092F9BAD-F37B-4EC7-AAF9-8921CBEFEE7B}" srcOrd="0" destOrd="0" parTransId="{3DED45F5-1335-47C6-BAB3-789B02AD8D15}" sibTransId="{B3102D80-A924-4604-8327-4FDB8A730946}"/>
    <dgm:cxn modelId="{EEA8A089-9677-4FD0-9E65-9E356D57D234}" type="presOf" srcId="{886D3FFF-63FF-4AFB-84C4-2FEC6B442905}" destId="{4430BB33-CBF3-4C32-A38B-713399517044}" srcOrd="0" destOrd="0" presId="urn:microsoft.com/office/officeart/2005/8/layout/lProcess1"/>
    <dgm:cxn modelId="{A3ABA28A-726F-4CC8-B2F1-626162560877}" type="presOf" srcId="{B3102D80-A924-4604-8327-4FDB8A730946}" destId="{029E7C7D-3F28-4E1E-BA9A-82CB5C154DAA}" srcOrd="0" destOrd="0" presId="urn:microsoft.com/office/officeart/2005/8/layout/lProcess1"/>
    <dgm:cxn modelId="{6F52C88E-9A04-4255-8B1E-A344465833DA}" type="presOf" srcId="{6FB3D24D-0682-4121-ADAA-CCF71479C525}" destId="{77067250-73C9-45B7-8C15-5925B16918A7}" srcOrd="0" destOrd="0" presId="urn:microsoft.com/office/officeart/2005/8/layout/lProcess1"/>
    <dgm:cxn modelId="{62E83AA0-ED61-4D98-BC83-DABE8D961D39}" type="presOf" srcId="{CBB91D83-AB6E-41FF-8DB8-650595303347}" destId="{DA1C0B2D-12F0-45CD-BB3D-43C23F54D634}" srcOrd="0" destOrd="0" presId="urn:microsoft.com/office/officeart/2005/8/layout/lProcess1"/>
    <dgm:cxn modelId="{F6E021A9-58C2-4B40-95FB-087F9F23DB12}" type="presOf" srcId="{B41B081F-E8D3-4F6A-B496-930CFA8B8921}" destId="{9338C540-2870-4CC0-8E00-FB1E68207E55}" srcOrd="0" destOrd="0" presId="urn:microsoft.com/office/officeart/2005/8/layout/lProcess1"/>
    <dgm:cxn modelId="{E3B2FAAF-4116-4143-87C8-0E1DC2C55696}" srcId="{BB24D060-9134-4BDB-B705-3B2C56B0D123}" destId="{7B93205C-F693-43EA-82F7-59C77BAD872D}" srcOrd="0" destOrd="0" parTransId="{3DE3E655-BCC2-4ACB-893B-05772BFBC04F}" sibTransId="{6FB3D24D-0682-4121-ADAA-CCF71479C525}"/>
    <dgm:cxn modelId="{ACFE27B3-3162-4068-8D1D-44D46CE92717}" type="presOf" srcId="{092F9BAD-F37B-4EC7-AAF9-8921CBEFEE7B}" destId="{BB59BC0E-C395-45E9-8B8A-ABC0243264F9}" srcOrd="0" destOrd="0" presId="urn:microsoft.com/office/officeart/2005/8/layout/lProcess1"/>
    <dgm:cxn modelId="{97F3E4B7-B8EF-4228-84AB-6686BCF00BD1}" type="presOf" srcId="{2700EB5E-CD8E-4954-8B20-9A0BD09761FA}" destId="{442085D3-14AB-4A5D-A4ED-DBD95C2A7686}" srcOrd="0" destOrd="0" presId="urn:microsoft.com/office/officeart/2005/8/layout/lProcess1"/>
    <dgm:cxn modelId="{F46F1FC1-4632-43D7-AC02-26B499F8224C}" type="presOf" srcId="{1A717712-26F2-4A9C-973E-0BACEBE88660}" destId="{390E1031-4A7E-4B63-A6F8-BF0601D827CF}" srcOrd="0" destOrd="0" presId="urn:microsoft.com/office/officeart/2005/8/layout/lProcess1"/>
    <dgm:cxn modelId="{CF752DD2-ECA0-4B80-9240-C55AA65D444C}" srcId="{BB24D060-9134-4BDB-B705-3B2C56B0D123}" destId="{B41B081F-E8D3-4F6A-B496-930CFA8B8921}" srcOrd="4" destOrd="0" parTransId="{B195889A-719C-4E17-821A-18132F496992}" sibTransId="{7F78381D-4AF7-4027-93C8-63D0E43647DC}"/>
    <dgm:cxn modelId="{38A3C0D3-9D37-447F-8B01-D1040FA3E756}" srcId="{D6457599-F268-4F1C-92A4-CFFD5AA5B1DC}" destId="{334E282D-E578-4353-8313-585531BC8D1C}" srcOrd="0" destOrd="0" parTransId="{FA6C990C-1EC8-4B78-B78E-5C70ABD79E16}" sibTransId="{4DDBF1F4-6461-4A86-9604-1D9E8F171DA8}"/>
    <dgm:cxn modelId="{FB41ACD8-E7E2-4E46-9C83-4254C9C2ADF3}" srcId="{BB24D060-9134-4BDB-B705-3B2C56B0D123}" destId="{0B9D0CDF-B046-4578-A820-BFE83DB74AA2}" srcOrd="2" destOrd="0" parTransId="{8C2621B6-058C-4214-BCD8-C3D5D348D4DF}" sibTransId="{CE61B705-4E50-47BF-A04B-F36BA3E3F7D7}"/>
    <dgm:cxn modelId="{EED4D8E6-18F1-4E36-8BA4-6AD9FFE4EFFA}" srcId="{BB24D060-9134-4BDB-B705-3B2C56B0D123}" destId="{CBB91D83-AB6E-41FF-8DB8-650595303347}" srcOrd="3" destOrd="0" parTransId="{B4247901-610E-41F6-AECC-F2B1347CB380}" sibTransId="{6ADE1EFD-917B-4EB0-B03E-89CBD2CEABB2}"/>
    <dgm:cxn modelId="{6DCFE1E8-A359-43BF-A47F-24DEC549E638}" type="presOf" srcId="{D6457599-F268-4F1C-92A4-CFFD5AA5B1DC}" destId="{5E2EF3D1-2823-4DC7-BE8C-71B8F39D05F6}" srcOrd="0" destOrd="0" presId="urn:microsoft.com/office/officeart/2005/8/layout/lProcess1"/>
    <dgm:cxn modelId="{6798F9EA-A533-461F-A734-370D9988C366}" type="presOf" srcId="{DE10F096-2AB9-4051-B946-0163ADE6D4D1}" destId="{48997340-F549-459A-A438-EBE765126014}" srcOrd="0" destOrd="0" presId="urn:microsoft.com/office/officeart/2005/8/layout/lProcess1"/>
    <dgm:cxn modelId="{3D3F3FEB-2C27-4B4A-B010-801A09137875}" srcId="{DE10F096-2AB9-4051-B946-0163ADE6D4D1}" destId="{88A033FC-4734-450E-B6F2-FD7232D723AD}" srcOrd="2" destOrd="0" parTransId="{1A85E3A7-5224-4675-A57F-A2E52DE37DC0}" sibTransId="{A57F3982-9306-4B74-8E22-C18EE3859793}"/>
    <dgm:cxn modelId="{0D9D2DEE-3007-4933-BB7E-2C4D5A578444}" srcId="{DE10F096-2AB9-4051-B946-0163ADE6D4D1}" destId="{A1EF7CF4-33F2-4D68-9649-06119D03A798}" srcOrd="1" destOrd="0" parTransId="{3CF41BDF-2F1D-4FA7-9C2F-69FA1E041235}" sibTransId="{EB14CE6F-39E4-4D2A-BEB6-9F1D4E7A1AA6}"/>
    <dgm:cxn modelId="{5C9810F3-80A7-45FF-8046-02710279915B}" type="presOf" srcId="{0B9D0CDF-B046-4578-A820-BFE83DB74AA2}" destId="{D6E9BD81-F506-4FDD-9104-E2D2CB41102D}" srcOrd="0" destOrd="0" presId="urn:microsoft.com/office/officeart/2005/8/layout/lProcess1"/>
    <dgm:cxn modelId="{B49EB3F4-0E79-41C9-910F-02446E9CA04F}" srcId="{334E282D-E578-4353-8313-585531BC8D1C}" destId="{2700EB5E-CD8E-4954-8B20-9A0BD09761FA}" srcOrd="2" destOrd="0" parTransId="{302D2C67-7779-46FC-B561-4ED08F3F757F}" sibTransId="{1EE25482-F17E-4EDB-978F-85ECF9EA542B}"/>
    <dgm:cxn modelId="{2DC2F61E-3A10-4511-A7E3-0670AC5BBA21}" type="presParOf" srcId="{5E2EF3D1-2823-4DC7-BE8C-71B8F39D05F6}" destId="{0C992E20-B097-4324-A49A-A880B8C56729}" srcOrd="0" destOrd="0" presId="urn:microsoft.com/office/officeart/2005/8/layout/lProcess1"/>
    <dgm:cxn modelId="{9D8D9B10-A613-41E2-B7D2-71220124C117}" type="presParOf" srcId="{0C992E20-B097-4324-A49A-A880B8C56729}" destId="{139CB29A-FB69-4009-B506-72ED94EE4BF3}" srcOrd="0" destOrd="0" presId="urn:microsoft.com/office/officeart/2005/8/layout/lProcess1"/>
    <dgm:cxn modelId="{400CB34B-F74D-42EE-B7C3-D264A82263F7}" type="presParOf" srcId="{0C992E20-B097-4324-A49A-A880B8C56729}" destId="{1ED7664C-CC19-4FBC-87ED-8DC39959A089}" srcOrd="1" destOrd="0" presId="urn:microsoft.com/office/officeart/2005/8/layout/lProcess1"/>
    <dgm:cxn modelId="{6DBD7146-C3F3-4989-B912-A0F58B529203}" type="presParOf" srcId="{0C992E20-B097-4324-A49A-A880B8C56729}" destId="{BB59BC0E-C395-45E9-8B8A-ABC0243264F9}" srcOrd="2" destOrd="0" presId="urn:microsoft.com/office/officeart/2005/8/layout/lProcess1"/>
    <dgm:cxn modelId="{595873CF-9802-4460-BE8D-F6DE4261764C}" type="presParOf" srcId="{0C992E20-B097-4324-A49A-A880B8C56729}" destId="{029E7C7D-3F28-4E1E-BA9A-82CB5C154DAA}" srcOrd="3" destOrd="0" presId="urn:microsoft.com/office/officeart/2005/8/layout/lProcess1"/>
    <dgm:cxn modelId="{AF539DB7-4C19-42C6-A1BA-982AAFC01787}" type="presParOf" srcId="{0C992E20-B097-4324-A49A-A880B8C56729}" destId="{390E1031-4A7E-4B63-A6F8-BF0601D827CF}" srcOrd="4" destOrd="0" presId="urn:microsoft.com/office/officeart/2005/8/layout/lProcess1"/>
    <dgm:cxn modelId="{941944FE-F751-420A-8B33-740AA783571E}" type="presParOf" srcId="{0C992E20-B097-4324-A49A-A880B8C56729}" destId="{A0A03561-E7E8-4F66-B62E-717F594FE72A}" srcOrd="5" destOrd="0" presId="urn:microsoft.com/office/officeart/2005/8/layout/lProcess1"/>
    <dgm:cxn modelId="{8AE7B55D-C52F-49B8-898D-08426CE44D33}" type="presParOf" srcId="{0C992E20-B097-4324-A49A-A880B8C56729}" destId="{442085D3-14AB-4A5D-A4ED-DBD95C2A7686}" srcOrd="6" destOrd="0" presId="urn:microsoft.com/office/officeart/2005/8/layout/lProcess1"/>
    <dgm:cxn modelId="{6060EF5C-E774-4E1A-9E0A-6DF7B29E692E}" type="presParOf" srcId="{5E2EF3D1-2823-4DC7-BE8C-71B8F39D05F6}" destId="{A2D88EFA-1B93-4530-966D-994DAC683005}" srcOrd="1" destOrd="0" presId="urn:microsoft.com/office/officeart/2005/8/layout/lProcess1"/>
    <dgm:cxn modelId="{4B0EA832-856C-4AA6-AB01-116FF013D3D3}" type="presParOf" srcId="{5E2EF3D1-2823-4DC7-BE8C-71B8F39D05F6}" destId="{FB765836-6066-4A2C-90F4-8BCF96966A7C}" srcOrd="2" destOrd="0" presId="urn:microsoft.com/office/officeart/2005/8/layout/lProcess1"/>
    <dgm:cxn modelId="{9D9D3CDE-6F1E-453B-AD56-7ADFFF0880C1}" type="presParOf" srcId="{FB765836-6066-4A2C-90F4-8BCF96966A7C}" destId="{61CCA63A-ACDA-4902-A312-0E64348C0ACD}" srcOrd="0" destOrd="0" presId="urn:microsoft.com/office/officeart/2005/8/layout/lProcess1"/>
    <dgm:cxn modelId="{CC5F32FA-266E-4AAC-9127-607245B62472}" type="presParOf" srcId="{FB765836-6066-4A2C-90F4-8BCF96966A7C}" destId="{52DD4240-995E-4E53-A32B-0B37C469857D}" srcOrd="1" destOrd="0" presId="urn:microsoft.com/office/officeart/2005/8/layout/lProcess1"/>
    <dgm:cxn modelId="{358B4CC1-EDE5-48D8-AB7D-CD1901EBAE7B}" type="presParOf" srcId="{FB765836-6066-4A2C-90F4-8BCF96966A7C}" destId="{1EE56BF5-8D1D-47AC-AC60-033DE93D005F}" srcOrd="2" destOrd="0" presId="urn:microsoft.com/office/officeart/2005/8/layout/lProcess1"/>
    <dgm:cxn modelId="{1F798722-5A16-4CA0-9BC8-2345E4DFAA82}" type="presParOf" srcId="{FB765836-6066-4A2C-90F4-8BCF96966A7C}" destId="{77067250-73C9-45B7-8C15-5925B16918A7}" srcOrd="3" destOrd="0" presId="urn:microsoft.com/office/officeart/2005/8/layout/lProcess1"/>
    <dgm:cxn modelId="{F958AB92-E81C-4F78-BA65-A4366AEFADC0}" type="presParOf" srcId="{FB765836-6066-4A2C-90F4-8BCF96966A7C}" destId="{4430BB33-CBF3-4C32-A38B-713399517044}" srcOrd="4" destOrd="0" presId="urn:microsoft.com/office/officeart/2005/8/layout/lProcess1"/>
    <dgm:cxn modelId="{F64552D8-CFCD-46FF-8BA3-C1CA3B8DBD48}" type="presParOf" srcId="{FB765836-6066-4A2C-90F4-8BCF96966A7C}" destId="{F9D1BF1D-CC92-4730-A73C-CC0AAE6364A3}" srcOrd="5" destOrd="0" presId="urn:microsoft.com/office/officeart/2005/8/layout/lProcess1"/>
    <dgm:cxn modelId="{EE85C19B-C37B-4AD9-984D-40E44E0CA8C2}" type="presParOf" srcId="{FB765836-6066-4A2C-90F4-8BCF96966A7C}" destId="{D6E9BD81-F506-4FDD-9104-E2D2CB41102D}" srcOrd="6" destOrd="0" presId="urn:microsoft.com/office/officeart/2005/8/layout/lProcess1"/>
    <dgm:cxn modelId="{FB59C9C8-A576-4A61-B8E7-DCCBE9F92290}" type="presParOf" srcId="{FB765836-6066-4A2C-90F4-8BCF96966A7C}" destId="{F48E6C26-7595-4340-8FE4-901E4949F66B}" srcOrd="7" destOrd="0" presId="urn:microsoft.com/office/officeart/2005/8/layout/lProcess1"/>
    <dgm:cxn modelId="{4FB0B90B-FA8C-4224-84F2-6E46F7B49EE5}" type="presParOf" srcId="{FB765836-6066-4A2C-90F4-8BCF96966A7C}" destId="{DA1C0B2D-12F0-45CD-BB3D-43C23F54D634}" srcOrd="8" destOrd="0" presId="urn:microsoft.com/office/officeart/2005/8/layout/lProcess1"/>
    <dgm:cxn modelId="{8D63587B-E2F6-4CA1-B0E1-3AD8CDEB853B}" type="presParOf" srcId="{FB765836-6066-4A2C-90F4-8BCF96966A7C}" destId="{3ED64353-393F-4900-A0A6-9EBA24887739}" srcOrd="9" destOrd="0" presId="urn:microsoft.com/office/officeart/2005/8/layout/lProcess1"/>
    <dgm:cxn modelId="{480AC407-5315-4E60-BCC0-53023C781364}" type="presParOf" srcId="{FB765836-6066-4A2C-90F4-8BCF96966A7C}" destId="{9338C540-2870-4CC0-8E00-FB1E68207E55}" srcOrd="10" destOrd="0" presId="urn:microsoft.com/office/officeart/2005/8/layout/lProcess1"/>
    <dgm:cxn modelId="{C76DB803-C3D8-408F-89CF-1665C3F2E2D3}" type="presParOf" srcId="{FB765836-6066-4A2C-90F4-8BCF96966A7C}" destId="{84E4B3C8-F337-4457-8B1A-E0C7F704C841}" srcOrd="11" destOrd="0" presId="urn:microsoft.com/office/officeart/2005/8/layout/lProcess1"/>
    <dgm:cxn modelId="{918C9A35-748A-4426-B411-590B6B7203A6}" type="presParOf" srcId="{FB765836-6066-4A2C-90F4-8BCF96966A7C}" destId="{35CED2FE-0125-40D2-8E2F-FD079F82D6F9}" srcOrd="12" destOrd="0" presId="urn:microsoft.com/office/officeart/2005/8/layout/lProcess1"/>
    <dgm:cxn modelId="{E3472341-0E60-4BDD-8224-296911B798FC}" type="presParOf" srcId="{5E2EF3D1-2823-4DC7-BE8C-71B8F39D05F6}" destId="{07DE18CF-53B2-4634-BCBB-ECCFE4E018EA}" srcOrd="3" destOrd="0" presId="urn:microsoft.com/office/officeart/2005/8/layout/lProcess1"/>
    <dgm:cxn modelId="{5E593747-723F-4C92-9CC7-57BDE1DDD1AA}" type="presParOf" srcId="{5E2EF3D1-2823-4DC7-BE8C-71B8F39D05F6}" destId="{7091CDB7-519D-4251-B884-DDB67AB944E3}" srcOrd="4" destOrd="0" presId="urn:microsoft.com/office/officeart/2005/8/layout/lProcess1"/>
    <dgm:cxn modelId="{BF891585-E2FE-47E3-AEDC-A7F36A8D9485}" type="presParOf" srcId="{7091CDB7-519D-4251-B884-DDB67AB944E3}" destId="{48997340-F549-459A-A438-EBE765126014}" srcOrd="0" destOrd="0" presId="urn:microsoft.com/office/officeart/2005/8/layout/lProcess1"/>
    <dgm:cxn modelId="{17185114-7149-4B4A-8F48-3143F7269AE7}" type="presParOf" srcId="{7091CDB7-519D-4251-B884-DDB67AB944E3}" destId="{8E1353FE-254C-491E-B86E-60CCC6C47DE5}" srcOrd="1" destOrd="0" presId="urn:microsoft.com/office/officeart/2005/8/layout/lProcess1"/>
    <dgm:cxn modelId="{C2F403AE-B385-414D-BD20-5C5653E13FF2}" type="presParOf" srcId="{7091CDB7-519D-4251-B884-DDB67AB944E3}" destId="{61A65059-3278-43A5-82EE-3E07692E6BFF}" srcOrd="2" destOrd="0" presId="urn:microsoft.com/office/officeart/2005/8/layout/lProcess1"/>
    <dgm:cxn modelId="{C6ACA58E-AC13-4768-B2DC-4A662F169CBB}" type="presParOf" srcId="{7091CDB7-519D-4251-B884-DDB67AB944E3}" destId="{EEFD1F1D-92B3-4226-BD14-988C33CC3914}" srcOrd="3" destOrd="0" presId="urn:microsoft.com/office/officeart/2005/8/layout/lProcess1"/>
    <dgm:cxn modelId="{2CABBDB7-05F7-4253-8A11-040A7DE43966}" type="presParOf" srcId="{7091CDB7-519D-4251-B884-DDB67AB944E3}" destId="{3DF7840C-4ECA-4344-B809-02854C8985B6}" srcOrd="4" destOrd="0" presId="urn:microsoft.com/office/officeart/2005/8/layout/lProcess1"/>
    <dgm:cxn modelId="{C4279988-A676-468B-95EE-4DF4C81DE5F6}" type="presParOf" srcId="{7091CDB7-519D-4251-B884-DDB67AB944E3}" destId="{52924518-9105-40E3-A4BF-3781DE9F2C24}" srcOrd="5" destOrd="0" presId="urn:microsoft.com/office/officeart/2005/8/layout/lProcess1"/>
    <dgm:cxn modelId="{1C11EEEA-0E57-4744-B520-3B5BFC8B5C21}" type="presParOf" srcId="{7091CDB7-519D-4251-B884-DDB67AB944E3}" destId="{90635194-0E4A-4F81-952E-1E007D297A11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BA72C9-BDE7-4AAD-A587-839730C73650}" type="doc">
      <dgm:prSet loTypeId="urn:microsoft.com/office/officeart/2005/8/layout/process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CD7C3001-9696-4760-8A1A-FFAD91A51D72}">
      <dgm:prSet phldrT="[Text]"/>
      <dgm:spPr/>
      <dgm:t>
        <a:bodyPr/>
        <a:lstStyle/>
        <a:p>
          <a:r>
            <a:rPr lang="en-GB"/>
            <a:t>Set clinics will be arranged</a:t>
          </a:r>
        </a:p>
      </dgm:t>
    </dgm:pt>
    <dgm:pt modelId="{1FDB7E53-2791-4E26-AD4B-BA6361950C02}" type="parTrans" cxnId="{8F45A653-C0D0-46F3-9DF4-C70B2014A1D0}">
      <dgm:prSet/>
      <dgm:spPr/>
      <dgm:t>
        <a:bodyPr/>
        <a:lstStyle/>
        <a:p>
          <a:endParaRPr lang="en-GB"/>
        </a:p>
      </dgm:t>
    </dgm:pt>
    <dgm:pt modelId="{B1775E13-F09A-4044-9482-924846F682E4}" type="sibTrans" cxnId="{8F45A653-C0D0-46F3-9DF4-C70B2014A1D0}">
      <dgm:prSet/>
      <dgm:spPr/>
      <dgm:t>
        <a:bodyPr/>
        <a:lstStyle/>
        <a:p>
          <a:endParaRPr lang="en-GB"/>
        </a:p>
      </dgm:t>
    </dgm:pt>
    <dgm:pt modelId="{1D43D6B1-36BA-44DB-8407-C6F651EC5CE0}">
      <dgm:prSet phldrT="[Text]"/>
      <dgm:spPr/>
      <dgm:t>
        <a:bodyPr/>
        <a:lstStyle/>
        <a:p>
          <a:r>
            <a:rPr lang="en-GB"/>
            <a:t>Saturdays, evenings, </a:t>
          </a:r>
          <a:r>
            <a:rPr lang="en-GB" err="1"/>
            <a:t>adhoc</a:t>
          </a:r>
          <a:r>
            <a:rPr lang="en-GB"/>
            <a:t> during day</a:t>
          </a:r>
        </a:p>
      </dgm:t>
    </dgm:pt>
    <dgm:pt modelId="{34F0C9F3-25A1-49A1-9AC7-CE083143F666}" type="parTrans" cxnId="{5E0B222D-4395-4C31-B6E8-4B3B7D796C15}">
      <dgm:prSet/>
      <dgm:spPr/>
      <dgm:t>
        <a:bodyPr/>
        <a:lstStyle/>
        <a:p>
          <a:endParaRPr lang="en-GB"/>
        </a:p>
      </dgm:t>
    </dgm:pt>
    <dgm:pt modelId="{43E914DF-2AB1-4523-9D81-7C077EFE471E}" type="sibTrans" cxnId="{5E0B222D-4395-4C31-B6E8-4B3B7D796C15}">
      <dgm:prSet/>
      <dgm:spPr/>
      <dgm:t>
        <a:bodyPr/>
        <a:lstStyle/>
        <a:p>
          <a:endParaRPr lang="en-GB"/>
        </a:p>
      </dgm:t>
    </dgm:pt>
    <dgm:pt modelId="{2C61691C-55EB-4597-AB8C-56ACACB7B19A}">
      <dgm:prSet phldrT="[Text]"/>
      <dgm:spPr/>
      <dgm:t>
        <a:bodyPr/>
        <a:lstStyle/>
        <a:p>
          <a:r>
            <a:rPr lang="en-GB"/>
            <a:t>PPG support for Saturdays would be welcome</a:t>
          </a:r>
        </a:p>
      </dgm:t>
    </dgm:pt>
    <dgm:pt modelId="{103C8356-6B5F-4C35-996D-81CE6B17FD26}" type="parTrans" cxnId="{D0A4CCE3-703D-4C56-996D-DF7E3F1F8D03}">
      <dgm:prSet/>
      <dgm:spPr/>
      <dgm:t>
        <a:bodyPr/>
        <a:lstStyle/>
        <a:p>
          <a:endParaRPr lang="en-GB"/>
        </a:p>
      </dgm:t>
    </dgm:pt>
    <dgm:pt modelId="{8CF5CE43-E7B0-4514-BFD4-9B9D3BD880BA}" type="sibTrans" cxnId="{D0A4CCE3-703D-4C56-996D-DF7E3F1F8D03}">
      <dgm:prSet/>
      <dgm:spPr/>
      <dgm:t>
        <a:bodyPr/>
        <a:lstStyle/>
        <a:p>
          <a:endParaRPr lang="en-GB"/>
        </a:p>
      </dgm:t>
    </dgm:pt>
    <dgm:pt modelId="{B4AD380D-6CDF-471E-82E7-6CDC7CAC8E39}">
      <dgm:prSet/>
      <dgm:spPr/>
      <dgm:t>
        <a:bodyPr/>
        <a:lstStyle/>
        <a:p>
          <a:r>
            <a:rPr lang="en-GB"/>
            <a:t>Larger clinics, one way system like previous years</a:t>
          </a:r>
        </a:p>
      </dgm:t>
    </dgm:pt>
    <dgm:pt modelId="{2C971999-16C1-44F7-8B13-F17B9ECB730D}" type="parTrans" cxnId="{0B134FA2-B09E-4D08-8810-58A5B6C25696}">
      <dgm:prSet/>
      <dgm:spPr/>
      <dgm:t>
        <a:bodyPr/>
        <a:lstStyle/>
        <a:p>
          <a:endParaRPr lang="en-GB"/>
        </a:p>
      </dgm:t>
    </dgm:pt>
    <dgm:pt modelId="{E16550A6-8101-4468-8B08-09835353DFC7}" type="sibTrans" cxnId="{0B134FA2-B09E-4D08-8810-58A5B6C25696}">
      <dgm:prSet/>
      <dgm:spPr/>
      <dgm:t>
        <a:bodyPr/>
        <a:lstStyle/>
        <a:p>
          <a:endParaRPr lang="en-GB"/>
        </a:p>
      </dgm:t>
    </dgm:pt>
    <dgm:pt modelId="{646AAFE4-CF59-4D8E-B0BF-7C33836EC8F0}">
      <dgm:prSet/>
      <dgm:spPr/>
      <dgm:t>
        <a:bodyPr/>
        <a:lstStyle/>
        <a:p>
          <a:r>
            <a:rPr lang="en-GB"/>
            <a:t>Just confirming staff and will then share dates</a:t>
          </a:r>
        </a:p>
      </dgm:t>
    </dgm:pt>
    <dgm:pt modelId="{4C9F08D0-9C12-4492-8272-9CE72CDE2F08}" type="parTrans" cxnId="{2D7545E1-A472-4C50-80A4-581BAA707527}">
      <dgm:prSet/>
      <dgm:spPr/>
      <dgm:t>
        <a:bodyPr/>
        <a:lstStyle/>
        <a:p>
          <a:endParaRPr lang="en-GB"/>
        </a:p>
      </dgm:t>
    </dgm:pt>
    <dgm:pt modelId="{57DA44A8-776A-454D-911D-AE14E2DBC449}" type="sibTrans" cxnId="{2D7545E1-A472-4C50-80A4-581BAA707527}">
      <dgm:prSet/>
      <dgm:spPr/>
      <dgm:t>
        <a:bodyPr/>
        <a:lstStyle/>
        <a:p>
          <a:endParaRPr lang="en-GB"/>
        </a:p>
      </dgm:t>
    </dgm:pt>
    <dgm:pt modelId="{5B281F1F-9EEE-4751-9610-D30E003B042A}" type="pres">
      <dgm:prSet presAssocID="{7BBA72C9-BDE7-4AAD-A587-839730C73650}" presName="linearFlow" presStyleCnt="0">
        <dgm:presLayoutVars>
          <dgm:resizeHandles val="exact"/>
        </dgm:presLayoutVars>
      </dgm:prSet>
      <dgm:spPr/>
    </dgm:pt>
    <dgm:pt modelId="{BAC168FC-EC0F-4574-B85B-72FEC17546EB}" type="pres">
      <dgm:prSet presAssocID="{CD7C3001-9696-4760-8A1A-FFAD91A51D72}" presName="node" presStyleLbl="node1" presStyleIdx="0" presStyleCnt="5">
        <dgm:presLayoutVars>
          <dgm:bulletEnabled val="1"/>
        </dgm:presLayoutVars>
      </dgm:prSet>
      <dgm:spPr/>
    </dgm:pt>
    <dgm:pt modelId="{11D08DA2-9DAC-4F03-9B6A-1E40C3F0CE25}" type="pres">
      <dgm:prSet presAssocID="{B1775E13-F09A-4044-9482-924846F682E4}" presName="sibTrans" presStyleLbl="sibTrans2D1" presStyleIdx="0" presStyleCnt="4"/>
      <dgm:spPr/>
    </dgm:pt>
    <dgm:pt modelId="{1772B706-CFEA-4A60-9EA0-C41BC9A3D662}" type="pres">
      <dgm:prSet presAssocID="{B1775E13-F09A-4044-9482-924846F682E4}" presName="connectorText" presStyleLbl="sibTrans2D1" presStyleIdx="0" presStyleCnt="4"/>
      <dgm:spPr/>
    </dgm:pt>
    <dgm:pt modelId="{DA291C2A-DB07-40F9-A7B2-E21F2E14E411}" type="pres">
      <dgm:prSet presAssocID="{1D43D6B1-36BA-44DB-8407-C6F651EC5CE0}" presName="node" presStyleLbl="node1" presStyleIdx="1" presStyleCnt="5">
        <dgm:presLayoutVars>
          <dgm:bulletEnabled val="1"/>
        </dgm:presLayoutVars>
      </dgm:prSet>
      <dgm:spPr/>
    </dgm:pt>
    <dgm:pt modelId="{3C932B87-8AAE-45DF-AD5C-50B21F1F3A8D}" type="pres">
      <dgm:prSet presAssocID="{43E914DF-2AB1-4523-9D81-7C077EFE471E}" presName="sibTrans" presStyleLbl="sibTrans2D1" presStyleIdx="1" presStyleCnt="4"/>
      <dgm:spPr/>
    </dgm:pt>
    <dgm:pt modelId="{F3B6549E-947F-46CC-A292-E620A4A40014}" type="pres">
      <dgm:prSet presAssocID="{43E914DF-2AB1-4523-9D81-7C077EFE471E}" presName="connectorText" presStyleLbl="sibTrans2D1" presStyleIdx="1" presStyleCnt="4"/>
      <dgm:spPr/>
    </dgm:pt>
    <dgm:pt modelId="{F3A7CC66-0F55-4B46-A600-EBBE1D138E70}" type="pres">
      <dgm:prSet presAssocID="{B4AD380D-6CDF-471E-82E7-6CDC7CAC8E39}" presName="node" presStyleLbl="node1" presStyleIdx="2" presStyleCnt="5">
        <dgm:presLayoutVars>
          <dgm:bulletEnabled val="1"/>
        </dgm:presLayoutVars>
      </dgm:prSet>
      <dgm:spPr/>
    </dgm:pt>
    <dgm:pt modelId="{39D43091-B5F4-4AC1-827F-D967B81CD4FD}" type="pres">
      <dgm:prSet presAssocID="{E16550A6-8101-4468-8B08-09835353DFC7}" presName="sibTrans" presStyleLbl="sibTrans2D1" presStyleIdx="2" presStyleCnt="4"/>
      <dgm:spPr/>
    </dgm:pt>
    <dgm:pt modelId="{ECF49A33-AD3E-4D2C-95AF-146950844869}" type="pres">
      <dgm:prSet presAssocID="{E16550A6-8101-4468-8B08-09835353DFC7}" presName="connectorText" presStyleLbl="sibTrans2D1" presStyleIdx="2" presStyleCnt="4"/>
      <dgm:spPr/>
    </dgm:pt>
    <dgm:pt modelId="{1FE91875-4BEA-4F00-9DD0-C9A42E613663}" type="pres">
      <dgm:prSet presAssocID="{2C61691C-55EB-4597-AB8C-56ACACB7B19A}" presName="node" presStyleLbl="node1" presStyleIdx="3" presStyleCnt="5">
        <dgm:presLayoutVars>
          <dgm:bulletEnabled val="1"/>
        </dgm:presLayoutVars>
      </dgm:prSet>
      <dgm:spPr/>
    </dgm:pt>
    <dgm:pt modelId="{4C6568B9-27BF-4A10-BAEF-75066F03B53F}" type="pres">
      <dgm:prSet presAssocID="{8CF5CE43-E7B0-4514-BFD4-9B9D3BD880BA}" presName="sibTrans" presStyleLbl="sibTrans2D1" presStyleIdx="3" presStyleCnt="4"/>
      <dgm:spPr/>
    </dgm:pt>
    <dgm:pt modelId="{0C2BC87F-084E-4A53-83D6-BC186DAA1DEA}" type="pres">
      <dgm:prSet presAssocID="{8CF5CE43-E7B0-4514-BFD4-9B9D3BD880BA}" presName="connectorText" presStyleLbl="sibTrans2D1" presStyleIdx="3" presStyleCnt="4"/>
      <dgm:spPr/>
    </dgm:pt>
    <dgm:pt modelId="{639FD569-419E-4BB3-AF97-464122C29DB2}" type="pres">
      <dgm:prSet presAssocID="{646AAFE4-CF59-4D8E-B0BF-7C33836EC8F0}" presName="node" presStyleLbl="node1" presStyleIdx="4" presStyleCnt="5">
        <dgm:presLayoutVars>
          <dgm:bulletEnabled val="1"/>
        </dgm:presLayoutVars>
      </dgm:prSet>
      <dgm:spPr/>
    </dgm:pt>
  </dgm:ptLst>
  <dgm:cxnLst>
    <dgm:cxn modelId="{7359EC11-2958-4FF7-8AD2-7520EA467A02}" type="presOf" srcId="{1D43D6B1-36BA-44DB-8407-C6F651EC5CE0}" destId="{DA291C2A-DB07-40F9-A7B2-E21F2E14E411}" srcOrd="0" destOrd="0" presId="urn:microsoft.com/office/officeart/2005/8/layout/process2"/>
    <dgm:cxn modelId="{0C299226-66F0-452E-878B-29A68B2D19F1}" type="presOf" srcId="{CD7C3001-9696-4760-8A1A-FFAD91A51D72}" destId="{BAC168FC-EC0F-4574-B85B-72FEC17546EB}" srcOrd="0" destOrd="0" presId="urn:microsoft.com/office/officeart/2005/8/layout/process2"/>
    <dgm:cxn modelId="{49290F2B-B91D-4F76-98B4-BF6F48C86E01}" type="presOf" srcId="{2C61691C-55EB-4597-AB8C-56ACACB7B19A}" destId="{1FE91875-4BEA-4F00-9DD0-C9A42E613663}" srcOrd="0" destOrd="0" presId="urn:microsoft.com/office/officeart/2005/8/layout/process2"/>
    <dgm:cxn modelId="{5E0B222D-4395-4C31-B6E8-4B3B7D796C15}" srcId="{7BBA72C9-BDE7-4AAD-A587-839730C73650}" destId="{1D43D6B1-36BA-44DB-8407-C6F651EC5CE0}" srcOrd="1" destOrd="0" parTransId="{34F0C9F3-25A1-49A1-9AC7-CE083143F666}" sibTransId="{43E914DF-2AB1-4523-9D81-7C077EFE471E}"/>
    <dgm:cxn modelId="{22CBED2D-A880-444A-B19B-3C8853AC3316}" type="presOf" srcId="{646AAFE4-CF59-4D8E-B0BF-7C33836EC8F0}" destId="{639FD569-419E-4BB3-AF97-464122C29DB2}" srcOrd="0" destOrd="0" presId="urn:microsoft.com/office/officeart/2005/8/layout/process2"/>
    <dgm:cxn modelId="{8E943F3A-967E-4F16-8383-38EAE197E7A5}" type="presOf" srcId="{B1775E13-F09A-4044-9482-924846F682E4}" destId="{11D08DA2-9DAC-4F03-9B6A-1E40C3F0CE25}" srcOrd="0" destOrd="0" presId="urn:microsoft.com/office/officeart/2005/8/layout/process2"/>
    <dgm:cxn modelId="{8F93DB65-AE2B-458B-A69E-B39D59443A1D}" type="presOf" srcId="{43E914DF-2AB1-4523-9D81-7C077EFE471E}" destId="{3C932B87-8AAE-45DF-AD5C-50B21F1F3A8D}" srcOrd="0" destOrd="0" presId="urn:microsoft.com/office/officeart/2005/8/layout/process2"/>
    <dgm:cxn modelId="{380CFC6A-76EF-4BD7-86F6-8E0F6D76FB63}" type="presOf" srcId="{E16550A6-8101-4468-8B08-09835353DFC7}" destId="{39D43091-B5F4-4AC1-827F-D967B81CD4FD}" srcOrd="0" destOrd="0" presId="urn:microsoft.com/office/officeart/2005/8/layout/process2"/>
    <dgm:cxn modelId="{E01CA672-C553-420C-95FD-A9A71456AE94}" type="presOf" srcId="{8CF5CE43-E7B0-4514-BFD4-9B9D3BD880BA}" destId="{4C6568B9-27BF-4A10-BAEF-75066F03B53F}" srcOrd="0" destOrd="0" presId="urn:microsoft.com/office/officeart/2005/8/layout/process2"/>
    <dgm:cxn modelId="{8F45A653-C0D0-46F3-9DF4-C70B2014A1D0}" srcId="{7BBA72C9-BDE7-4AAD-A587-839730C73650}" destId="{CD7C3001-9696-4760-8A1A-FFAD91A51D72}" srcOrd="0" destOrd="0" parTransId="{1FDB7E53-2791-4E26-AD4B-BA6361950C02}" sibTransId="{B1775E13-F09A-4044-9482-924846F682E4}"/>
    <dgm:cxn modelId="{5292B455-71FA-45E4-AE42-2E94230682B3}" type="presOf" srcId="{43E914DF-2AB1-4523-9D81-7C077EFE471E}" destId="{F3B6549E-947F-46CC-A292-E620A4A40014}" srcOrd="1" destOrd="0" presId="urn:microsoft.com/office/officeart/2005/8/layout/process2"/>
    <dgm:cxn modelId="{DA197591-79E3-47BE-84B5-FD0923590FDF}" type="presOf" srcId="{7BBA72C9-BDE7-4AAD-A587-839730C73650}" destId="{5B281F1F-9EEE-4751-9610-D30E003B042A}" srcOrd="0" destOrd="0" presId="urn:microsoft.com/office/officeart/2005/8/layout/process2"/>
    <dgm:cxn modelId="{0B134FA2-B09E-4D08-8810-58A5B6C25696}" srcId="{7BBA72C9-BDE7-4AAD-A587-839730C73650}" destId="{B4AD380D-6CDF-471E-82E7-6CDC7CAC8E39}" srcOrd="2" destOrd="0" parTransId="{2C971999-16C1-44F7-8B13-F17B9ECB730D}" sibTransId="{E16550A6-8101-4468-8B08-09835353DFC7}"/>
    <dgm:cxn modelId="{729A21A6-3D4B-4C79-B4C2-8B2CE84FF74B}" type="presOf" srcId="{8CF5CE43-E7B0-4514-BFD4-9B9D3BD880BA}" destId="{0C2BC87F-084E-4A53-83D6-BC186DAA1DEA}" srcOrd="1" destOrd="0" presId="urn:microsoft.com/office/officeart/2005/8/layout/process2"/>
    <dgm:cxn modelId="{09FF5DBE-1CD1-47D0-A999-B56F1FF408E1}" type="presOf" srcId="{E16550A6-8101-4468-8B08-09835353DFC7}" destId="{ECF49A33-AD3E-4D2C-95AF-146950844869}" srcOrd="1" destOrd="0" presId="urn:microsoft.com/office/officeart/2005/8/layout/process2"/>
    <dgm:cxn modelId="{352E79D4-2C77-4E1E-8034-7DCA3B5ABEAA}" type="presOf" srcId="{B1775E13-F09A-4044-9482-924846F682E4}" destId="{1772B706-CFEA-4A60-9EA0-C41BC9A3D662}" srcOrd="1" destOrd="0" presId="urn:microsoft.com/office/officeart/2005/8/layout/process2"/>
    <dgm:cxn modelId="{2D7545E1-A472-4C50-80A4-581BAA707527}" srcId="{7BBA72C9-BDE7-4AAD-A587-839730C73650}" destId="{646AAFE4-CF59-4D8E-B0BF-7C33836EC8F0}" srcOrd="4" destOrd="0" parTransId="{4C9F08D0-9C12-4492-8272-9CE72CDE2F08}" sibTransId="{57DA44A8-776A-454D-911D-AE14E2DBC449}"/>
    <dgm:cxn modelId="{D0A4CCE3-703D-4C56-996D-DF7E3F1F8D03}" srcId="{7BBA72C9-BDE7-4AAD-A587-839730C73650}" destId="{2C61691C-55EB-4597-AB8C-56ACACB7B19A}" srcOrd="3" destOrd="0" parTransId="{103C8356-6B5F-4C35-996D-81CE6B17FD26}" sibTransId="{8CF5CE43-E7B0-4514-BFD4-9B9D3BD880BA}"/>
    <dgm:cxn modelId="{66196DEA-30F0-4658-8A37-816067CFA4A2}" type="presOf" srcId="{B4AD380D-6CDF-471E-82E7-6CDC7CAC8E39}" destId="{F3A7CC66-0F55-4B46-A600-EBBE1D138E70}" srcOrd="0" destOrd="0" presId="urn:microsoft.com/office/officeart/2005/8/layout/process2"/>
    <dgm:cxn modelId="{49044DA7-DC56-40F3-871C-93A3F6716DFB}" type="presParOf" srcId="{5B281F1F-9EEE-4751-9610-D30E003B042A}" destId="{BAC168FC-EC0F-4574-B85B-72FEC17546EB}" srcOrd="0" destOrd="0" presId="urn:microsoft.com/office/officeart/2005/8/layout/process2"/>
    <dgm:cxn modelId="{62D8B0A4-4767-4D2E-90D5-C6472E08C8FC}" type="presParOf" srcId="{5B281F1F-9EEE-4751-9610-D30E003B042A}" destId="{11D08DA2-9DAC-4F03-9B6A-1E40C3F0CE25}" srcOrd="1" destOrd="0" presId="urn:microsoft.com/office/officeart/2005/8/layout/process2"/>
    <dgm:cxn modelId="{0EFFEE83-9CA3-49E4-96DA-76C4CB05F0E5}" type="presParOf" srcId="{11D08DA2-9DAC-4F03-9B6A-1E40C3F0CE25}" destId="{1772B706-CFEA-4A60-9EA0-C41BC9A3D662}" srcOrd="0" destOrd="0" presId="urn:microsoft.com/office/officeart/2005/8/layout/process2"/>
    <dgm:cxn modelId="{791287B0-25E0-4881-BF52-976B5000A5F6}" type="presParOf" srcId="{5B281F1F-9EEE-4751-9610-D30E003B042A}" destId="{DA291C2A-DB07-40F9-A7B2-E21F2E14E411}" srcOrd="2" destOrd="0" presId="urn:microsoft.com/office/officeart/2005/8/layout/process2"/>
    <dgm:cxn modelId="{ED76634D-31D4-408D-AA32-2B88F941EC0F}" type="presParOf" srcId="{5B281F1F-9EEE-4751-9610-D30E003B042A}" destId="{3C932B87-8AAE-45DF-AD5C-50B21F1F3A8D}" srcOrd="3" destOrd="0" presId="urn:microsoft.com/office/officeart/2005/8/layout/process2"/>
    <dgm:cxn modelId="{A33B1E6D-8619-480B-BAEA-0B3A701418AF}" type="presParOf" srcId="{3C932B87-8AAE-45DF-AD5C-50B21F1F3A8D}" destId="{F3B6549E-947F-46CC-A292-E620A4A40014}" srcOrd="0" destOrd="0" presId="urn:microsoft.com/office/officeart/2005/8/layout/process2"/>
    <dgm:cxn modelId="{09F33F69-BB9B-4C5E-B11A-9DE0D9EFA286}" type="presParOf" srcId="{5B281F1F-9EEE-4751-9610-D30E003B042A}" destId="{F3A7CC66-0F55-4B46-A600-EBBE1D138E70}" srcOrd="4" destOrd="0" presId="urn:microsoft.com/office/officeart/2005/8/layout/process2"/>
    <dgm:cxn modelId="{80AA2899-34DB-483F-B374-20CEB9692082}" type="presParOf" srcId="{5B281F1F-9EEE-4751-9610-D30E003B042A}" destId="{39D43091-B5F4-4AC1-827F-D967B81CD4FD}" srcOrd="5" destOrd="0" presId="urn:microsoft.com/office/officeart/2005/8/layout/process2"/>
    <dgm:cxn modelId="{AB5ED4AA-73D0-491A-82EA-03F97726A53C}" type="presParOf" srcId="{39D43091-B5F4-4AC1-827F-D967B81CD4FD}" destId="{ECF49A33-AD3E-4D2C-95AF-146950844869}" srcOrd="0" destOrd="0" presId="urn:microsoft.com/office/officeart/2005/8/layout/process2"/>
    <dgm:cxn modelId="{BE7FA521-A3A1-4241-97A2-7F2DC345B420}" type="presParOf" srcId="{5B281F1F-9EEE-4751-9610-D30E003B042A}" destId="{1FE91875-4BEA-4F00-9DD0-C9A42E613663}" srcOrd="6" destOrd="0" presId="urn:microsoft.com/office/officeart/2005/8/layout/process2"/>
    <dgm:cxn modelId="{458CF101-74E8-45B9-A5C5-B0495717131B}" type="presParOf" srcId="{5B281F1F-9EEE-4751-9610-D30E003B042A}" destId="{4C6568B9-27BF-4A10-BAEF-75066F03B53F}" srcOrd="7" destOrd="0" presId="urn:microsoft.com/office/officeart/2005/8/layout/process2"/>
    <dgm:cxn modelId="{8D2D6008-CBAD-48C0-B3B9-D1A3D5E7750C}" type="presParOf" srcId="{4C6568B9-27BF-4A10-BAEF-75066F03B53F}" destId="{0C2BC87F-084E-4A53-83D6-BC186DAA1DEA}" srcOrd="0" destOrd="0" presId="urn:microsoft.com/office/officeart/2005/8/layout/process2"/>
    <dgm:cxn modelId="{3334B1C3-7BC2-4F54-ACE4-63E1D8B3DF61}" type="presParOf" srcId="{5B281F1F-9EEE-4751-9610-D30E003B042A}" destId="{639FD569-419E-4BB3-AF97-464122C29DB2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C5ACFB0-4702-4434-A08A-AD7D24A10579}" type="doc">
      <dgm:prSet loTypeId="urn:microsoft.com/office/officeart/2005/8/layout/vProcess5" loCatId="process" qsTypeId="urn:microsoft.com/office/officeart/2005/8/quickstyle/3d1" qsCatId="3D" csTypeId="urn:microsoft.com/office/officeart/2005/8/colors/colorful3" csCatId="colorful" phldr="1"/>
      <dgm:spPr/>
    </dgm:pt>
    <dgm:pt modelId="{23F43256-CBBB-444E-8045-BB8DC19BF744}">
      <dgm:prSet phldrT="[Text]"/>
      <dgm:spPr/>
      <dgm:t>
        <a:bodyPr/>
        <a:lstStyle/>
        <a:p>
          <a:r>
            <a:rPr lang="en-GB" dirty="0" err="1"/>
            <a:t>dTaP</a:t>
          </a:r>
          <a:r>
            <a:rPr lang="en-GB" dirty="0"/>
            <a:t>/IPV vaccine brand changing from Boostrix-IPV to </a:t>
          </a:r>
          <a:r>
            <a:rPr lang="en-GB" dirty="0" err="1"/>
            <a:t>Repevax</a:t>
          </a:r>
          <a:endParaRPr lang="en-GB" dirty="0"/>
        </a:p>
      </dgm:t>
    </dgm:pt>
    <dgm:pt modelId="{FF8E61B1-A8C3-4971-96EA-B42AC984DE92}" type="parTrans" cxnId="{E8DB29EB-6704-44B4-AC24-577756CCB40A}">
      <dgm:prSet/>
      <dgm:spPr/>
      <dgm:t>
        <a:bodyPr/>
        <a:lstStyle/>
        <a:p>
          <a:endParaRPr lang="en-GB"/>
        </a:p>
      </dgm:t>
    </dgm:pt>
    <dgm:pt modelId="{E90C8AAF-62D2-42B7-BF6D-ED172AC19816}" type="sibTrans" cxnId="{E8DB29EB-6704-44B4-AC24-577756CCB40A}">
      <dgm:prSet/>
      <dgm:spPr/>
      <dgm:t>
        <a:bodyPr/>
        <a:lstStyle/>
        <a:p>
          <a:endParaRPr lang="en-GB"/>
        </a:p>
      </dgm:t>
    </dgm:pt>
    <dgm:pt modelId="{6CB68ED8-D3D3-40D0-B370-F128D24B25AA}">
      <dgm:prSet phldrT="[Text]"/>
      <dgm:spPr/>
      <dgm:t>
        <a:bodyPr/>
        <a:lstStyle/>
        <a:p>
          <a:r>
            <a:rPr lang="en-GB" dirty="0"/>
            <a:t>Biggest number of changes to childhood vaccination programme</a:t>
          </a:r>
        </a:p>
      </dgm:t>
    </dgm:pt>
    <dgm:pt modelId="{BE07B362-22CB-477D-8221-3790CC9E0BF5}" type="sibTrans" cxnId="{28C59FB0-115F-4D39-8E97-211F5E71F795}">
      <dgm:prSet/>
      <dgm:spPr/>
      <dgm:t>
        <a:bodyPr/>
        <a:lstStyle/>
        <a:p>
          <a:endParaRPr lang="en-GB"/>
        </a:p>
      </dgm:t>
    </dgm:pt>
    <dgm:pt modelId="{61788189-DD98-4067-B318-F36648645A32}" type="parTrans" cxnId="{28C59FB0-115F-4D39-8E97-211F5E71F795}">
      <dgm:prSet/>
      <dgm:spPr/>
      <dgm:t>
        <a:bodyPr/>
        <a:lstStyle/>
        <a:p>
          <a:endParaRPr lang="en-GB"/>
        </a:p>
      </dgm:t>
    </dgm:pt>
    <dgm:pt modelId="{AAC515B5-467D-4732-94BE-98ABDE0D7B4F}">
      <dgm:prSet phldrT="[Text]"/>
      <dgm:spPr/>
      <dgm:t>
        <a:bodyPr/>
        <a:lstStyle/>
        <a:p>
          <a:r>
            <a:rPr lang="en-GB" dirty="0" err="1"/>
            <a:t>Menitorix</a:t>
          </a:r>
          <a:r>
            <a:rPr lang="en-GB" dirty="0"/>
            <a:t> (Hib/</a:t>
          </a:r>
          <a:r>
            <a:rPr lang="en-GB" dirty="0" err="1"/>
            <a:t>MenC</a:t>
          </a:r>
          <a:r>
            <a:rPr lang="en-GB" dirty="0"/>
            <a:t>) being discontinued, will become part of 4</a:t>
          </a:r>
          <a:r>
            <a:rPr lang="en-GB" baseline="30000" dirty="0"/>
            <a:t>th</a:t>
          </a:r>
          <a:r>
            <a:rPr lang="en-GB" dirty="0"/>
            <a:t> dose Hexavalent * vaccine (1 year)</a:t>
          </a:r>
        </a:p>
      </dgm:t>
    </dgm:pt>
    <dgm:pt modelId="{97A96696-43C2-4FBC-9FBF-2D4D4E8FE61D}" type="parTrans" cxnId="{E051BABB-026B-460A-8420-2CCBBA2D9FB7}">
      <dgm:prSet/>
      <dgm:spPr/>
      <dgm:t>
        <a:bodyPr/>
        <a:lstStyle/>
        <a:p>
          <a:endParaRPr lang="en-GB"/>
        </a:p>
      </dgm:t>
    </dgm:pt>
    <dgm:pt modelId="{18B3E6EC-EC4C-43A2-94C9-48B906DAAAF8}" type="sibTrans" cxnId="{E051BABB-026B-460A-8420-2CCBBA2D9FB7}">
      <dgm:prSet/>
      <dgm:spPr/>
      <dgm:t>
        <a:bodyPr/>
        <a:lstStyle/>
        <a:p>
          <a:endParaRPr lang="en-GB"/>
        </a:p>
      </dgm:t>
    </dgm:pt>
    <dgm:pt modelId="{76E41295-75EC-4A99-BC99-2BB46C1E142E}">
      <dgm:prSet/>
      <dgm:spPr/>
      <dgm:t>
        <a:bodyPr/>
        <a:lstStyle/>
        <a:p>
          <a:r>
            <a:rPr lang="en-GB" dirty="0"/>
            <a:t>Date changes to when some vaccine will be given</a:t>
          </a:r>
        </a:p>
      </dgm:t>
    </dgm:pt>
    <dgm:pt modelId="{7A25F52B-DE49-4DB7-AC0A-D5E0B7E5A0CA}" type="parTrans" cxnId="{4E3C62F8-C83E-433C-8214-C11C0FDA2DB2}">
      <dgm:prSet/>
      <dgm:spPr/>
      <dgm:t>
        <a:bodyPr/>
        <a:lstStyle/>
        <a:p>
          <a:endParaRPr lang="en-GB"/>
        </a:p>
      </dgm:t>
    </dgm:pt>
    <dgm:pt modelId="{FC511B76-46C0-4D61-9F66-11846A43EE95}" type="sibTrans" cxnId="{4E3C62F8-C83E-433C-8214-C11C0FDA2DB2}">
      <dgm:prSet/>
      <dgm:spPr/>
      <dgm:t>
        <a:bodyPr/>
        <a:lstStyle/>
        <a:p>
          <a:endParaRPr lang="en-GB"/>
        </a:p>
      </dgm:t>
    </dgm:pt>
    <dgm:pt modelId="{5AA10C7A-DE3F-4895-8E88-3D64ED3FB560}">
      <dgm:prSet/>
      <dgm:spPr/>
      <dgm:t>
        <a:bodyPr/>
        <a:lstStyle/>
        <a:p>
          <a:r>
            <a:rPr lang="en-GB" dirty="0"/>
            <a:t>HPV catch up programme for unvaccinated individuals aged 16 to 24 years</a:t>
          </a:r>
        </a:p>
      </dgm:t>
    </dgm:pt>
    <dgm:pt modelId="{40330D66-B9D7-4920-A721-0A0A4EBC9068}" type="parTrans" cxnId="{57A35E58-1A08-4031-B583-9C04AA533CF3}">
      <dgm:prSet/>
      <dgm:spPr/>
      <dgm:t>
        <a:bodyPr/>
        <a:lstStyle/>
        <a:p>
          <a:endParaRPr lang="en-GB"/>
        </a:p>
      </dgm:t>
    </dgm:pt>
    <dgm:pt modelId="{B38BE131-7447-4103-B0A1-54DB85ACB7EA}" type="sibTrans" cxnId="{57A35E58-1A08-4031-B583-9C04AA533CF3}">
      <dgm:prSet/>
      <dgm:spPr/>
      <dgm:t>
        <a:bodyPr/>
        <a:lstStyle/>
        <a:p>
          <a:endParaRPr lang="en-GB"/>
        </a:p>
      </dgm:t>
    </dgm:pt>
    <dgm:pt modelId="{08A08AC9-089A-4F78-8EA8-FCC592D385A9}" type="pres">
      <dgm:prSet presAssocID="{0C5ACFB0-4702-4434-A08A-AD7D24A10579}" presName="outerComposite" presStyleCnt="0">
        <dgm:presLayoutVars>
          <dgm:chMax val="5"/>
          <dgm:dir/>
          <dgm:resizeHandles val="exact"/>
        </dgm:presLayoutVars>
      </dgm:prSet>
      <dgm:spPr/>
    </dgm:pt>
    <dgm:pt modelId="{FB77657D-B786-4BD3-804A-60CE5F5B6BB7}" type="pres">
      <dgm:prSet presAssocID="{0C5ACFB0-4702-4434-A08A-AD7D24A10579}" presName="dummyMaxCanvas" presStyleCnt="0">
        <dgm:presLayoutVars/>
      </dgm:prSet>
      <dgm:spPr/>
    </dgm:pt>
    <dgm:pt modelId="{BE95C191-1827-45DA-982E-3578675960FE}" type="pres">
      <dgm:prSet presAssocID="{0C5ACFB0-4702-4434-A08A-AD7D24A10579}" presName="FiveNodes_1" presStyleLbl="node1" presStyleIdx="0" presStyleCnt="5">
        <dgm:presLayoutVars>
          <dgm:bulletEnabled val="1"/>
        </dgm:presLayoutVars>
      </dgm:prSet>
      <dgm:spPr/>
    </dgm:pt>
    <dgm:pt modelId="{65401D6A-5D2F-4F2E-8B37-C88F2958DA74}" type="pres">
      <dgm:prSet presAssocID="{0C5ACFB0-4702-4434-A08A-AD7D24A10579}" presName="FiveNodes_2" presStyleLbl="node1" presStyleIdx="1" presStyleCnt="5">
        <dgm:presLayoutVars>
          <dgm:bulletEnabled val="1"/>
        </dgm:presLayoutVars>
      </dgm:prSet>
      <dgm:spPr/>
    </dgm:pt>
    <dgm:pt modelId="{BFF20A7C-8C41-415D-93E8-A1AED3066F96}" type="pres">
      <dgm:prSet presAssocID="{0C5ACFB0-4702-4434-A08A-AD7D24A10579}" presName="FiveNodes_3" presStyleLbl="node1" presStyleIdx="2" presStyleCnt="5">
        <dgm:presLayoutVars>
          <dgm:bulletEnabled val="1"/>
        </dgm:presLayoutVars>
      </dgm:prSet>
      <dgm:spPr/>
    </dgm:pt>
    <dgm:pt modelId="{718358FA-1656-4453-9C65-4A47AB4C7C46}" type="pres">
      <dgm:prSet presAssocID="{0C5ACFB0-4702-4434-A08A-AD7D24A10579}" presName="FiveNodes_4" presStyleLbl="node1" presStyleIdx="3" presStyleCnt="5">
        <dgm:presLayoutVars>
          <dgm:bulletEnabled val="1"/>
        </dgm:presLayoutVars>
      </dgm:prSet>
      <dgm:spPr/>
    </dgm:pt>
    <dgm:pt modelId="{C8F1D619-4CE9-4818-8615-5D16AD97CC86}" type="pres">
      <dgm:prSet presAssocID="{0C5ACFB0-4702-4434-A08A-AD7D24A10579}" presName="FiveNodes_5" presStyleLbl="node1" presStyleIdx="4" presStyleCnt="5">
        <dgm:presLayoutVars>
          <dgm:bulletEnabled val="1"/>
        </dgm:presLayoutVars>
      </dgm:prSet>
      <dgm:spPr/>
    </dgm:pt>
    <dgm:pt modelId="{7375326B-415C-461A-AF47-2B0123021B8A}" type="pres">
      <dgm:prSet presAssocID="{0C5ACFB0-4702-4434-A08A-AD7D24A10579}" presName="FiveConn_1-2" presStyleLbl="fgAccFollowNode1" presStyleIdx="0" presStyleCnt="4">
        <dgm:presLayoutVars>
          <dgm:bulletEnabled val="1"/>
        </dgm:presLayoutVars>
      </dgm:prSet>
      <dgm:spPr/>
    </dgm:pt>
    <dgm:pt modelId="{0E36CD94-5B5A-4DF3-99A9-0CFE80AEADD5}" type="pres">
      <dgm:prSet presAssocID="{0C5ACFB0-4702-4434-A08A-AD7D24A10579}" presName="FiveConn_2-3" presStyleLbl="fgAccFollowNode1" presStyleIdx="1" presStyleCnt="4">
        <dgm:presLayoutVars>
          <dgm:bulletEnabled val="1"/>
        </dgm:presLayoutVars>
      </dgm:prSet>
      <dgm:spPr/>
    </dgm:pt>
    <dgm:pt modelId="{AABDFEB7-0137-4898-83D8-3D2190F8F16B}" type="pres">
      <dgm:prSet presAssocID="{0C5ACFB0-4702-4434-A08A-AD7D24A10579}" presName="FiveConn_3-4" presStyleLbl="fgAccFollowNode1" presStyleIdx="2" presStyleCnt="4">
        <dgm:presLayoutVars>
          <dgm:bulletEnabled val="1"/>
        </dgm:presLayoutVars>
      </dgm:prSet>
      <dgm:spPr/>
    </dgm:pt>
    <dgm:pt modelId="{C8F01C69-9219-45A1-8BE0-EDA3F03B8FAF}" type="pres">
      <dgm:prSet presAssocID="{0C5ACFB0-4702-4434-A08A-AD7D24A10579}" presName="FiveConn_4-5" presStyleLbl="fgAccFollowNode1" presStyleIdx="3" presStyleCnt="4">
        <dgm:presLayoutVars>
          <dgm:bulletEnabled val="1"/>
        </dgm:presLayoutVars>
      </dgm:prSet>
      <dgm:spPr/>
    </dgm:pt>
    <dgm:pt modelId="{C6A5DBB2-C9C3-4D39-8AEC-9115A96E6CAE}" type="pres">
      <dgm:prSet presAssocID="{0C5ACFB0-4702-4434-A08A-AD7D24A10579}" presName="FiveNodes_1_text" presStyleLbl="node1" presStyleIdx="4" presStyleCnt="5">
        <dgm:presLayoutVars>
          <dgm:bulletEnabled val="1"/>
        </dgm:presLayoutVars>
      </dgm:prSet>
      <dgm:spPr/>
    </dgm:pt>
    <dgm:pt modelId="{19E91F9E-772E-4E15-A6EF-821E94850B37}" type="pres">
      <dgm:prSet presAssocID="{0C5ACFB0-4702-4434-A08A-AD7D24A10579}" presName="FiveNodes_2_text" presStyleLbl="node1" presStyleIdx="4" presStyleCnt="5">
        <dgm:presLayoutVars>
          <dgm:bulletEnabled val="1"/>
        </dgm:presLayoutVars>
      </dgm:prSet>
      <dgm:spPr/>
    </dgm:pt>
    <dgm:pt modelId="{9AC7CD51-2170-4CA5-8B7C-7F2A7F9E55FF}" type="pres">
      <dgm:prSet presAssocID="{0C5ACFB0-4702-4434-A08A-AD7D24A10579}" presName="FiveNodes_3_text" presStyleLbl="node1" presStyleIdx="4" presStyleCnt="5">
        <dgm:presLayoutVars>
          <dgm:bulletEnabled val="1"/>
        </dgm:presLayoutVars>
      </dgm:prSet>
      <dgm:spPr/>
    </dgm:pt>
    <dgm:pt modelId="{44EC7057-76EA-4031-A7D3-C893BB1C226A}" type="pres">
      <dgm:prSet presAssocID="{0C5ACFB0-4702-4434-A08A-AD7D24A10579}" presName="FiveNodes_4_text" presStyleLbl="node1" presStyleIdx="4" presStyleCnt="5">
        <dgm:presLayoutVars>
          <dgm:bulletEnabled val="1"/>
        </dgm:presLayoutVars>
      </dgm:prSet>
      <dgm:spPr/>
    </dgm:pt>
    <dgm:pt modelId="{D3E24880-7499-41A2-ADB2-80EA6458851C}" type="pres">
      <dgm:prSet presAssocID="{0C5ACFB0-4702-4434-A08A-AD7D24A1057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D73ED16-AB41-4BF4-B3C5-C0641793EFEB}" type="presOf" srcId="{6CB68ED8-D3D3-40D0-B370-F128D24B25AA}" destId="{BE95C191-1827-45DA-982E-3578675960FE}" srcOrd="0" destOrd="0" presId="urn:microsoft.com/office/officeart/2005/8/layout/vProcess5"/>
    <dgm:cxn modelId="{1393F22D-8423-4E28-ABF3-3291E5762A8E}" type="presOf" srcId="{AAC515B5-467D-4732-94BE-98ABDE0D7B4F}" destId="{BFF20A7C-8C41-415D-93E8-A1AED3066F96}" srcOrd="0" destOrd="0" presId="urn:microsoft.com/office/officeart/2005/8/layout/vProcess5"/>
    <dgm:cxn modelId="{86346C37-0A12-4615-A95B-2303A7C39E01}" type="presOf" srcId="{76E41295-75EC-4A99-BC99-2BB46C1E142E}" destId="{44EC7057-76EA-4031-A7D3-C893BB1C226A}" srcOrd="1" destOrd="0" presId="urn:microsoft.com/office/officeart/2005/8/layout/vProcess5"/>
    <dgm:cxn modelId="{BEBA5740-E315-485D-8B99-68C25D71A038}" type="presOf" srcId="{FC511B76-46C0-4D61-9F66-11846A43EE95}" destId="{C8F01C69-9219-45A1-8BE0-EDA3F03B8FAF}" srcOrd="0" destOrd="0" presId="urn:microsoft.com/office/officeart/2005/8/layout/vProcess5"/>
    <dgm:cxn modelId="{30C2E25F-F564-4CBB-9BE2-4892D8C065C6}" type="presOf" srcId="{BE07B362-22CB-477D-8221-3790CC9E0BF5}" destId="{7375326B-415C-461A-AF47-2B0123021B8A}" srcOrd="0" destOrd="0" presId="urn:microsoft.com/office/officeart/2005/8/layout/vProcess5"/>
    <dgm:cxn modelId="{8DA6994D-CE65-4FBF-B88B-65F3D4F7B9E2}" type="presOf" srcId="{E90C8AAF-62D2-42B7-BF6D-ED172AC19816}" destId="{0E36CD94-5B5A-4DF3-99A9-0CFE80AEADD5}" srcOrd="0" destOrd="0" presId="urn:microsoft.com/office/officeart/2005/8/layout/vProcess5"/>
    <dgm:cxn modelId="{8A214D6F-DD4D-49DA-847F-23D1F68909DD}" type="presOf" srcId="{23F43256-CBBB-444E-8045-BB8DC19BF744}" destId="{65401D6A-5D2F-4F2E-8B37-C88F2958DA74}" srcOrd="0" destOrd="0" presId="urn:microsoft.com/office/officeart/2005/8/layout/vProcess5"/>
    <dgm:cxn modelId="{04C9DB57-C5A6-4C90-A8E0-B79D70DA6DFD}" type="presOf" srcId="{23F43256-CBBB-444E-8045-BB8DC19BF744}" destId="{19E91F9E-772E-4E15-A6EF-821E94850B37}" srcOrd="1" destOrd="0" presId="urn:microsoft.com/office/officeart/2005/8/layout/vProcess5"/>
    <dgm:cxn modelId="{57A35E58-1A08-4031-B583-9C04AA533CF3}" srcId="{0C5ACFB0-4702-4434-A08A-AD7D24A10579}" destId="{5AA10C7A-DE3F-4895-8E88-3D64ED3FB560}" srcOrd="4" destOrd="0" parTransId="{40330D66-B9D7-4920-A721-0A0A4EBC9068}" sibTransId="{B38BE131-7447-4103-B0A1-54DB85ACB7EA}"/>
    <dgm:cxn modelId="{4DEDEF8E-E11B-4202-9842-6D84298AC182}" type="presOf" srcId="{5AA10C7A-DE3F-4895-8E88-3D64ED3FB560}" destId="{D3E24880-7499-41A2-ADB2-80EA6458851C}" srcOrd="1" destOrd="0" presId="urn:microsoft.com/office/officeart/2005/8/layout/vProcess5"/>
    <dgm:cxn modelId="{5E549796-68FD-4E79-A984-0DA9858E965E}" type="presOf" srcId="{18B3E6EC-EC4C-43A2-94C9-48B906DAAAF8}" destId="{AABDFEB7-0137-4898-83D8-3D2190F8F16B}" srcOrd="0" destOrd="0" presId="urn:microsoft.com/office/officeart/2005/8/layout/vProcess5"/>
    <dgm:cxn modelId="{76E114A6-AFCF-4E8C-9EA3-726E990A9F37}" type="presOf" srcId="{5AA10C7A-DE3F-4895-8E88-3D64ED3FB560}" destId="{C8F1D619-4CE9-4818-8615-5D16AD97CC86}" srcOrd="0" destOrd="0" presId="urn:microsoft.com/office/officeart/2005/8/layout/vProcess5"/>
    <dgm:cxn modelId="{28C59FB0-115F-4D39-8E97-211F5E71F795}" srcId="{0C5ACFB0-4702-4434-A08A-AD7D24A10579}" destId="{6CB68ED8-D3D3-40D0-B370-F128D24B25AA}" srcOrd="0" destOrd="0" parTransId="{61788189-DD98-4067-B318-F36648645A32}" sibTransId="{BE07B362-22CB-477D-8221-3790CC9E0BF5}"/>
    <dgm:cxn modelId="{6D927FB9-EA0A-467B-98E8-C77A0DCB5E9C}" type="presOf" srcId="{0C5ACFB0-4702-4434-A08A-AD7D24A10579}" destId="{08A08AC9-089A-4F78-8EA8-FCC592D385A9}" srcOrd="0" destOrd="0" presId="urn:microsoft.com/office/officeart/2005/8/layout/vProcess5"/>
    <dgm:cxn modelId="{E051BABB-026B-460A-8420-2CCBBA2D9FB7}" srcId="{0C5ACFB0-4702-4434-A08A-AD7D24A10579}" destId="{AAC515B5-467D-4732-94BE-98ABDE0D7B4F}" srcOrd="2" destOrd="0" parTransId="{97A96696-43C2-4FBC-9FBF-2D4D4E8FE61D}" sibTransId="{18B3E6EC-EC4C-43A2-94C9-48B906DAAAF8}"/>
    <dgm:cxn modelId="{C711EDCF-13A5-42A8-96DD-A305A73B0600}" type="presOf" srcId="{76E41295-75EC-4A99-BC99-2BB46C1E142E}" destId="{718358FA-1656-4453-9C65-4A47AB4C7C46}" srcOrd="0" destOrd="0" presId="urn:microsoft.com/office/officeart/2005/8/layout/vProcess5"/>
    <dgm:cxn modelId="{367D5BD9-9DA1-4FBB-B4D2-58D4C1A71089}" type="presOf" srcId="{6CB68ED8-D3D3-40D0-B370-F128D24B25AA}" destId="{C6A5DBB2-C9C3-4D39-8AEC-9115A96E6CAE}" srcOrd="1" destOrd="0" presId="urn:microsoft.com/office/officeart/2005/8/layout/vProcess5"/>
    <dgm:cxn modelId="{BC14B0E7-4A54-4A74-B95B-8832BC3747D3}" type="presOf" srcId="{AAC515B5-467D-4732-94BE-98ABDE0D7B4F}" destId="{9AC7CD51-2170-4CA5-8B7C-7F2A7F9E55FF}" srcOrd="1" destOrd="0" presId="urn:microsoft.com/office/officeart/2005/8/layout/vProcess5"/>
    <dgm:cxn modelId="{E8DB29EB-6704-44B4-AC24-577756CCB40A}" srcId="{0C5ACFB0-4702-4434-A08A-AD7D24A10579}" destId="{23F43256-CBBB-444E-8045-BB8DC19BF744}" srcOrd="1" destOrd="0" parTransId="{FF8E61B1-A8C3-4971-96EA-B42AC984DE92}" sibTransId="{E90C8AAF-62D2-42B7-BF6D-ED172AC19816}"/>
    <dgm:cxn modelId="{4E3C62F8-C83E-433C-8214-C11C0FDA2DB2}" srcId="{0C5ACFB0-4702-4434-A08A-AD7D24A10579}" destId="{76E41295-75EC-4A99-BC99-2BB46C1E142E}" srcOrd="3" destOrd="0" parTransId="{7A25F52B-DE49-4DB7-AC0A-D5E0B7E5A0CA}" sibTransId="{FC511B76-46C0-4D61-9F66-11846A43EE95}"/>
    <dgm:cxn modelId="{37E2BBB0-C8B0-4912-851A-ECD4CC3E121B}" type="presParOf" srcId="{08A08AC9-089A-4F78-8EA8-FCC592D385A9}" destId="{FB77657D-B786-4BD3-804A-60CE5F5B6BB7}" srcOrd="0" destOrd="0" presId="urn:microsoft.com/office/officeart/2005/8/layout/vProcess5"/>
    <dgm:cxn modelId="{81A75DD7-A550-42B7-8E58-61C59FEB948F}" type="presParOf" srcId="{08A08AC9-089A-4F78-8EA8-FCC592D385A9}" destId="{BE95C191-1827-45DA-982E-3578675960FE}" srcOrd="1" destOrd="0" presId="urn:microsoft.com/office/officeart/2005/8/layout/vProcess5"/>
    <dgm:cxn modelId="{BDFE00C1-1878-4AF2-9A6B-91A1C30143F4}" type="presParOf" srcId="{08A08AC9-089A-4F78-8EA8-FCC592D385A9}" destId="{65401D6A-5D2F-4F2E-8B37-C88F2958DA74}" srcOrd="2" destOrd="0" presId="urn:microsoft.com/office/officeart/2005/8/layout/vProcess5"/>
    <dgm:cxn modelId="{980339EC-CC79-4558-BE70-8510F1DF9C4D}" type="presParOf" srcId="{08A08AC9-089A-4F78-8EA8-FCC592D385A9}" destId="{BFF20A7C-8C41-415D-93E8-A1AED3066F96}" srcOrd="3" destOrd="0" presId="urn:microsoft.com/office/officeart/2005/8/layout/vProcess5"/>
    <dgm:cxn modelId="{12E9F7E0-F3FF-4EB5-B79F-AC68BD2BE9ED}" type="presParOf" srcId="{08A08AC9-089A-4F78-8EA8-FCC592D385A9}" destId="{718358FA-1656-4453-9C65-4A47AB4C7C46}" srcOrd="4" destOrd="0" presId="urn:microsoft.com/office/officeart/2005/8/layout/vProcess5"/>
    <dgm:cxn modelId="{791F53D0-8BCA-4A90-958A-48C12EB7D1EF}" type="presParOf" srcId="{08A08AC9-089A-4F78-8EA8-FCC592D385A9}" destId="{C8F1D619-4CE9-4818-8615-5D16AD97CC86}" srcOrd="5" destOrd="0" presId="urn:microsoft.com/office/officeart/2005/8/layout/vProcess5"/>
    <dgm:cxn modelId="{01A277AA-1DDF-41AC-AA4C-5AE120DBBC2C}" type="presParOf" srcId="{08A08AC9-089A-4F78-8EA8-FCC592D385A9}" destId="{7375326B-415C-461A-AF47-2B0123021B8A}" srcOrd="6" destOrd="0" presId="urn:microsoft.com/office/officeart/2005/8/layout/vProcess5"/>
    <dgm:cxn modelId="{23F4D7E9-2C8A-420D-8CEE-7D5B8675EFEB}" type="presParOf" srcId="{08A08AC9-089A-4F78-8EA8-FCC592D385A9}" destId="{0E36CD94-5B5A-4DF3-99A9-0CFE80AEADD5}" srcOrd="7" destOrd="0" presId="urn:microsoft.com/office/officeart/2005/8/layout/vProcess5"/>
    <dgm:cxn modelId="{400311C6-4EF5-4BBD-8B0E-3BBECA15813F}" type="presParOf" srcId="{08A08AC9-089A-4F78-8EA8-FCC592D385A9}" destId="{AABDFEB7-0137-4898-83D8-3D2190F8F16B}" srcOrd="8" destOrd="0" presId="urn:microsoft.com/office/officeart/2005/8/layout/vProcess5"/>
    <dgm:cxn modelId="{32A2EB2B-518F-45BA-B826-78348F2F2C1F}" type="presParOf" srcId="{08A08AC9-089A-4F78-8EA8-FCC592D385A9}" destId="{C8F01C69-9219-45A1-8BE0-EDA3F03B8FAF}" srcOrd="9" destOrd="0" presId="urn:microsoft.com/office/officeart/2005/8/layout/vProcess5"/>
    <dgm:cxn modelId="{369F1A29-BD7B-42D8-A5A8-004AF6334D06}" type="presParOf" srcId="{08A08AC9-089A-4F78-8EA8-FCC592D385A9}" destId="{C6A5DBB2-C9C3-4D39-8AEC-9115A96E6CAE}" srcOrd="10" destOrd="0" presId="urn:microsoft.com/office/officeart/2005/8/layout/vProcess5"/>
    <dgm:cxn modelId="{FD11DD81-00F9-4A8D-A173-EC2D8BAD3051}" type="presParOf" srcId="{08A08AC9-089A-4F78-8EA8-FCC592D385A9}" destId="{19E91F9E-772E-4E15-A6EF-821E94850B37}" srcOrd="11" destOrd="0" presId="urn:microsoft.com/office/officeart/2005/8/layout/vProcess5"/>
    <dgm:cxn modelId="{A0BF2D89-DC04-4457-94BC-5883350B7306}" type="presParOf" srcId="{08A08AC9-089A-4F78-8EA8-FCC592D385A9}" destId="{9AC7CD51-2170-4CA5-8B7C-7F2A7F9E55FF}" srcOrd="12" destOrd="0" presId="urn:microsoft.com/office/officeart/2005/8/layout/vProcess5"/>
    <dgm:cxn modelId="{53FE8E78-ADE3-4D8E-BCCF-C50F2B917DF0}" type="presParOf" srcId="{08A08AC9-089A-4F78-8EA8-FCC592D385A9}" destId="{44EC7057-76EA-4031-A7D3-C893BB1C226A}" srcOrd="13" destOrd="0" presId="urn:microsoft.com/office/officeart/2005/8/layout/vProcess5"/>
    <dgm:cxn modelId="{E6495FE1-E38B-4931-BCC3-5A4383349129}" type="presParOf" srcId="{08A08AC9-089A-4F78-8EA8-FCC592D385A9}" destId="{D3E24880-7499-41A2-ADB2-80EA6458851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33541C4-AC26-4FA5-9B19-332C8E7B7D4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94FCE3-705C-4581-8B86-AEAA29F60970}">
      <dgm:prSet phldrT="[Text]"/>
      <dgm:spPr/>
      <dgm:t>
        <a:bodyPr/>
        <a:lstStyle/>
        <a:p>
          <a:r>
            <a:rPr lang="en-GB" dirty="0"/>
            <a:t>*DTAP, IPV, Hib, Hep B</a:t>
          </a:r>
        </a:p>
      </dgm:t>
    </dgm:pt>
    <dgm:pt modelId="{DA8F08E5-EC5B-4985-854A-7215F6BF568C}" type="parTrans" cxnId="{CB9CD3FB-2129-4FBA-A239-ED3D9C9886C1}">
      <dgm:prSet/>
      <dgm:spPr/>
      <dgm:t>
        <a:bodyPr/>
        <a:lstStyle/>
        <a:p>
          <a:endParaRPr lang="en-GB"/>
        </a:p>
      </dgm:t>
    </dgm:pt>
    <dgm:pt modelId="{7758BACC-B9A8-4792-B0C6-9743F81137D8}" type="sibTrans" cxnId="{CB9CD3FB-2129-4FBA-A239-ED3D9C9886C1}">
      <dgm:prSet/>
      <dgm:spPr/>
      <dgm:t>
        <a:bodyPr/>
        <a:lstStyle/>
        <a:p>
          <a:endParaRPr lang="en-GB"/>
        </a:p>
      </dgm:t>
    </dgm:pt>
    <dgm:pt modelId="{2453D990-2EE6-4888-BADF-AF1F021C7067}" type="pres">
      <dgm:prSet presAssocID="{F33541C4-AC26-4FA5-9B19-332C8E7B7D46}" presName="diagram" presStyleCnt="0">
        <dgm:presLayoutVars>
          <dgm:dir/>
          <dgm:resizeHandles val="exact"/>
        </dgm:presLayoutVars>
      </dgm:prSet>
      <dgm:spPr/>
    </dgm:pt>
    <dgm:pt modelId="{20432121-29B7-4E28-A868-B242C3503D89}" type="pres">
      <dgm:prSet presAssocID="{C594FCE3-705C-4581-8B86-AEAA29F60970}" presName="node" presStyleLbl="node1" presStyleIdx="0" presStyleCnt="1" custScaleX="233912" custLinFactX="-244059" custLinFactY="387535" custLinFactNeighborX="-300000" custLinFactNeighborY="400000">
        <dgm:presLayoutVars>
          <dgm:bulletEnabled val="1"/>
        </dgm:presLayoutVars>
      </dgm:prSet>
      <dgm:spPr/>
    </dgm:pt>
  </dgm:ptLst>
  <dgm:cxnLst>
    <dgm:cxn modelId="{FB586D5D-B5A1-4EF9-A1A3-8B48174CD857}" type="presOf" srcId="{F33541C4-AC26-4FA5-9B19-332C8E7B7D46}" destId="{2453D990-2EE6-4888-BADF-AF1F021C7067}" srcOrd="0" destOrd="0" presId="urn:microsoft.com/office/officeart/2005/8/layout/default"/>
    <dgm:cxn modelId="{3168F2CA-F6AF-4560-86A6-026809988C23}" type="presOf" srcId="{C594FCE3-705C-4581-8B86-AEAA29F60970}" destId="{20432121-29B7-4E28-A868-B242C3503D89}" srcOrd="0" destOrd="0" presId="urn:microsoft.com/office/officeart/2005/8/layout/default"/>
    <dgm:cxn modelId="{CB9CD3FB-2129-4FBA-A239-ED3D9C9886C1}" srcId="{F33541C4-AC26-4FA5-9B19-332C8E7B7D46}" destId="{C594FCE3-705C-4581-8B86-AEAA29F60970}" srcOrd="0" destOrd="0" parTransId="{DA8F08E5-EC5B-4985-854A-7215F6BF568C}" sibTransId="{7758BACC-B9A8-4792-B0C6-9743F81137D8}"/>
    <dgm:cxn modelId="{7D02CC65-61EA-4E9F-A7AB-2BBA3A28F771}" type="presParOf" srcId="{2453D990-2EE6-4888-BADF-AF1F021C7067}" destId="{20432121-29B7-4E28-A868-B242C3503D8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8F7850A-B598-4E5C-B0D1-881C1171955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6CF249C-D17A-4BE7-AF77-BEEE7CCD76C2}">
      <dgm:prSet phldrT="[Text]" custT="1"/>
      <dgm:spPr/>
      <dgm:t>
        <a:bodyPr/>
        <a:lstStyle/>
        <a:p>
          <a:r>
            <a:rPr lang="en-GB" sz="2400" dirty="0"/>
            <a:t>Schedules changes from 1</a:t>
          </a:r>
          <a:r>
            <a:rPr lang="en-GB" sz="2400" baseline="30000" dirty="0"/>
            <a:t>st</a:t>
          </a:r>
          <a:r>
            <a:rPr lang="en-GB" sz="2400" dirty="0"/>
            <a:t> July 2025</a:t>
          </a:r>
        </a:p>
      </dgm:t>
    </dgm:pt>
    <dgm:pt modelId="{6424B7DE-DFB9-4FC3-9C22-C05B76A1FCBE}" type="parTrans" cxnId="{F8ED4EB7-6CDA-4927-8808-5090A1729435}">
      <dgm:prSet/>
      <dgm:spPr/>
      <dgm:t>
        <a:bodyPr/>
        <a:lstStyle/>
        <a:p>
          <a:endParaRPr lang="en-GB"/>
        </a:p>
      </dgm:t>
    </dgm:pt>
    <dgm:pt modelId="{DF02544A-03BC-4940-B1D8-EAE5A4861865}" type="sibTrans" cxnId="{F8ED4EB7-6CDA-4927-8808-5090A1729435}">
      <dgm:prSet/>
      <dgm:spPr/>
      <dgm:t>
        <a:bodyPr/>
        <a:lstStyle/>
        <a:p>
          <a:endParaRPr lang="en-GB"/>
        </a:p>
      </dgm:t>
    </dgm:pt>
    <dgm:pt modelId="{34995BFD-5516-4703-8E3D-A062BA5639CD}" type="pres">
      <dgm:prSet presAssocID="{88F7850A-B598-4E5C-B0D1-881C1171955C}" presName="linear" presStyleCnt="0">
        <dgm:presLayoutVars>
          <dgm:animLvl val="lvl"/>
          <dgm:resizeHandles val="exact"/>
        </dgm:presLayoutVars>
      </dgm:prSet>
      <dgm:spPr/>
    </dgm:pt>
    <dgm:pt modelId="{6DE85000-D1D0-4BA4-9C6D-2DA2C628C3AC}" type="pres">
      <dgm:prSet presAssocID="{E6CF249C-D17A-4BE7-AF77-BEEE7CCD76C2}" presName="parentText" presStyleLbl="node1" presStyleIdx="0" presStyleCnt="1" custLinFactNeighborY="1264">
        <dgm:presLayoutVars>
          <dgm:chMax val="0"/>
          <dgm:bulletEnabled val="1"/>
        </dgm:presLayoutVars>
      </dgm:prSet>
      <dgm:spPr/>
    </dgm:pt>
  </dgm:ptLst>
  <dgm:cxnLst>
    <dgm:cxn modelId="{0F3D2777-EBDA-4476-B2D3-2B639F9F0099}" type="presOf" srcId="{E6CF249C-D17A-4BE7-AF77-BEEE7CCD76C2}" destId="{6DE85000-D1D0-4BA4-9C6D-2DA2C628C3AC}" srcOrd="0" destOrd="0" presId="urn:microsoft.com/office/officeart/2005/8/layout/vList2"/>
    <dgm:cxn modelId="{F8ED4EB7-6CDA-4927-8808-5090A1729435}" srcId="{88F7850A-B598-4E5C-B0D1-881C1171955C}" destId="{E6CF249C-D17A-4BE7-AF77-BEEE7CCD76C2}" srcOrd="0" destOrd="0" parTransId="{6424B7DE-DFB9-4FC3-9C22-C05B76A1FCBE}" sibTransId="{DF02544A-03BC-4940-B1D8-EAE5A4861865}"/>
    <dgm:cxn modelId="{A3B3F3BA-2E53-4429-86ED-3C5055CAFF69}" type="presOf" srcId="{88F7850A-B598-4E5C-B0D1-881C1171955C}" destId="{34995BFD-5516-4703-8E3D-A062BA5639CD}" srcOrd="0" destOrd="0" presId="urn:microsoft.com/office/officeart/2005/8/layout/vList2"/>
    <dgm:cxn modelId="{FF853889-474B-4066-B0CB-C76F991704E1}" type="presParOf" srcId="{34995BFD-5516-4703-8E3D-A062BA5639CD}" destId="{6DE85000-D1D0-4BA4-9C6D-2DA2C628C3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F24CAC0-40AC-43BE-A4A6-3C70D2DA177D}" type="doc">
      <dgm:prSet loTypeId="urn:microsoft.com/office/officeart/2005/8/layout/l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C6443F4C-F8FE-477E-893F-1EC05110FE00}">
      <dgm:prSet phldrT="[Text]"/>
      <dgm:spPr/>
      <dgm:t>
        <a:bodyPr/>
        <a:lstStyle/>
        <a:p>
          <a:r>
            <a:rPr lang="en-GB" dirty="0"/>
            <a:t>Hexavalent</a:t>
          </a:r>
        </a:p>
      </dgm:t>
    </dgm:pt>
    <dgm:pt modelId="{24E2C135-55D3-4E82-A645-7EE8527C0A1C}" type="parTrans" cxnId="{DC57740E-25CB-4F1E-8AB6-A15F1F14FEA7}">
      <dgm:prSet/>
      <dgm:spPr/>
      <dgm:t>
        <a:bodyPr/>
        <a:lstStyle/>
        <a:p>
          <a:endParaRPr lang="en-GB"/>
        </a:p>
      </dgm:t>
    </dgm:pt>
    <dgm:pt modelId="{C1F0EE2F-EA4D-4EAD-A787-6AB115AA8F51}" type="sibTrans" cxnId="{DC57740E-25CB-4F1E-8AB6-A15F1F14FEA7}">
      <dgm:prSet/>
      <dgm:spPr/>
      <dgm:t>
        <a:bodyPr/>
        <a:lstStyle/>
        <a:p>
          <a:endParaRPr lang="en-GB"/>
        </a:p>
      </dgm:t>
    </dgm:pt>
    <dgm:pt modelId="{3EAE6491-EDF3-41E0-BF91-D04ADE093BB2}">
      <dgm:prSet phldrT="[Text]"/>
      <dgm:spPr/>
      <dgm:t>
        <a:bodyPr/>
        <a:lstStyle/>
        <a:p>
          <a:r>
            <a:rPr lang="en-GB" dirty="0"/>
            <a:t>Not had </a:t>
          </a:r>
          <a:r>
            <a:rPr lang="en-GB" dirty="0" err="1"/>
            <a:t>Menitorix</a:t>
          </a:r>
          <a:r>
            <a:rPr lang="en-GB" dirty="0"/>
            <a:t> at 1 year</a:t>
          </a:r>
        </a:p>
      </dgm:t>
    </dgm:pt>
    <dgm:pt modelId="{C03EABCD-E145-45CC-9B20-A1E2939306C5}" type="parTrans" cxnId="{2CDF625A-D9F7-4AE0-A408-A18C0F011246}">
      <dgm:prSet/>
      <dgm:spPr/>
      <dgm:t>
        <a:bodyPr/>
        <a:lstStyle/>
        <a:p>
          <a:endParaRPr lang="en-GB"/>
        </a:p>
      </dgm:t>
    </dgm:pt>
    <dgm:pt modelId="{37AABF17-0DB1-4D5F-AED3-FB8B79237BB0}" type="sibTrans" cxnId="{2CDF625A-D9F7-4AE0-A408-A18C0F011246}">
      <dgm:prSet/>
      <dgm:spPr/>
      <dgm:t>
        <a:bodyPr/>
        <a:lstStyle/>
        <a:p>
          <a:endParaRPr lang="en-GB"/>
        </a:p>
      </dgm:t>
    </dgm:pt>
    <dgm:pt modelId="{6D940C32-6ED9-40BA-93DA-887A39E3DD27}">
      <dgm:prSet phldrT="[Text]"/>
      <dgm:spPr/>
      <dgm:t>
        <a:bodyPr/>
        <a:lstStyle/>
        <a:p>
          <a:r>
            <a:rPr lang="en-GB" b="0" i="0" u="none" dirty="0"/>
            <a:t>Given 4th dose of Hexavalent at 18 months</a:t>
          </a:r>
          <a:endParaRPr lang="en-GB" dirty="0"/>
        </a:p>
      </dgm:t>
    </dgm:pt>
    <dgm:pt modelId="{FAA7F398-4207-4097-BF51-6BF949662D0B}" type="parTrans" cxnId="{57967106-E15B-4830-8B0B-928EE1712E17}">
      <dgm:prSet/>
      <dgm:spPr/>
      <dgm:t>
        <a:bodyPr/>
        <a:lstStyle/>
        <a:p>
          <a:endParaRPr lang="en-GB"/>
        </a:p>
      </dgm:t>
    </dgm:pt>
    <dgm:pt modelId="{719B5338-ED74-4A71-B874-F0E7206E860C}" type="sibTrans" cxnId="{57967106-E15B-4830-8B0B-928EE1712E17}">
      <dgm:prSet/>
      <dgm:spPr/>
      <dgm:t>
        <a:bodyPr/>
        <a:lstStyle/>
        <a:p>
          <a:endParaRPr lang="en-GB"/>
        </a:p>
      </dgm:t>
    </dgm:pt>
    <dgm:pt modelId="{01D0C186-08D8-4ABF-B219-2009FB5A9FEB}">
      <dgm:prSet/>
      <dgm:spPr/>
      <dgm:t>
        <a:bodyPr/>
        <a:lstStyle/>
        <a:p>
          <a:r>
            <a:rPr lang="en-GB" dirty="0"/>
            <a:t>Hep B</a:t>
          </a:r>
        </a:p>
      </dgm:t>
    </dgm:pt>
    <dgm:pt modelId="{58BE9A03-657A-4B68-B6E2-5321DB0E0C08}" type="parTrans" cxnId="{21A18C90-1AB7-497F-8505-B8FC103D2BD8}">
      <dgm:prSet/>
      <dgm:spPr/>
      <dgm:t>
        <a:bodyPr/>
        <a:lstStyle/>
        <a:p>
          <a:endParaRPr lang="en-GB"/>
        </a:p>
      </dgm:t>
    </dgm:pt>
    <dgm:pt modelId="{12AE3CC4-A5BD-440E-A93D-5821590FB626}" type="sibTrans" cxnId="{21A18C90-1AB7-497F-8505-B8FC103D2BD8}">
      <dgm:prSet/>
      <dgm:spPr/>
      <dgm:t>
        <a:bodyPr/>
        <a:lstStyle/>
        <a:p>
          <a:endParaRPr lang="en-GB"/>
        </a:p>
      </dgm:t>
    </dgm:pt>
    <dgm:pt modelId="{92C22780-6AA2-4631-8542-7346BA1A1F3A}">
      <dgm:prSet/>
      <dgm:spPr/>
      <dgm:t>
        <a:bodyPr/>
        <a:lstStyle/>
        <a:p>
          <a:r>
            <a:rPr lang="en-GB" b="0" i="0" u="none" dirty="0"/>
            <a:t>DOB before 30</a:t>
          </a:r>
          <a:r>
            <a:rPr lang="en-GB" b="0" i="0" u="none" baseline="30000" dirty="0"/>
            <a:t>th</a:t>
          </a:r>
          <a:r>
            <a:rPr lang="en-GB" b="0" i="0" u="none" dirty="0"/>
            <a:t> June 2024</a:t>
          </a:r>
        </a:p>
        <a:p>
          <a:r>
            <a:rPr lang="en-GB" b="0" i="0" u="none" dirty="0"/>
            <a:t>Offered a dose of Hep B on or after their 1st birthday</a:t>
          </a:r>
          <a:endParaRPr lang="en-GB" dirty="0"/>
        </a:p>
      </dgm:t>
    </dgm:pt>
    <dgm:pt modelId="{449BA8B6-0A93-49AA-86A1-2522837DE147}" type="parTrans" cxnId="{965E76B5-9B1F-481A-8628-CE299E7A22B9}">
      <dgm:prSet/>
      <dgm:spPr/>
      <dgm:t>
        <a:bodyPr/>
        <a:lstStyle/>
        <a:p>
          <a:endParaRPr lang="en-GB"/>
        </a:p>
      </dgm:t>
    </dgm:pt>
    <dgm:pt modelId="{B95F091B-5DF7-4F84-8C23-A406DB7BF569}" type="sibTrans" cxnId="{965E76B5-9B1F-481A-8628-CE299E7A22B9}">
      <dgm:prSet/>
      <dgm:spPr/>
      <dgm:t>
        <a:bodyPr/>
        <a:lstStyle/>
        <a:p>
          <a:endParaRPr lang="en-GB"/>
        </a:p>
      </dgm:t>
    </dgm:pt>
    <dgm:pt modelId="{50626E15-2022-437D-8583-39DA07AEF33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u="none" dirty="0"/>
            <a:t>DOB after 1</a:t>
          </a:r>
          <a:r>
            <a:rPr lang="en-GB" b="0" i="0" u="none" baseline="30000" dirty="0"/>
            <a:t>st</a:t>
          </a:r>
          <a:r>
            <a:rPr lang="en-GB" b="0" i="0" u="none" dirty="0"/>
            <a:t> July 2024</a:t>
          </a:r>
        </a:p>
        <a:p>
          <a:pPr>
            <a:buFont typeface="Arial" panose="020B0604020202020204" pitchFamily="34" charset="0"/>
            <a:buChar char="•"/>
          </a:pPr>
          <a:r>
            <a:rPr lang="en-GB" b="0" i="0" u="none" dirty="0"/>
            <a:t>Not offered </a:t>
          </a:r>
          <a:r>
            <a:rPr lang="en-GB" b="0" i="0" u="none" dirty="0" err="1"/>
            <a:t>HepB</a:t>
          </a:r>
          <a:r>
            <a:rPr lang="en-GB" b="0" i="0" u="none" dirty="0"/>
            <a:t> at 1 </a:t>
          </a:r>
          <a:r>
            <a:rPr lang="en-GB" b="0" i="0" u="none" dirty="0" err="1"/>
            <a:t>yr</a:t>
          </a:r>
          <a:r>
            <a:rPr lang="en-GB" b="0" i="0" u="none" dirty="0"/>
            <a:t> appt, given at 18 months with Hexavalent </a:t>
          </a:r>
          <a:r>
            <a:rPr lang="en-US" b="0" i="0" dirty="0"/>
            <a:t>​</a:t>
          </a:r>
        </a:p>
      </dgm:t>
    </dgm:pt>
    <dgm:pt modelId="{3380688A-1053-47DE-A711-80518BE06D98}" type="parTrans" cxnId="{7E311139-E3E2-4858-BDAA-5FF2150D0859}">
      <dgm:prSet/>
      <dgm:spPr/>
      <dgm:t>
        <a:bodyPr/>
        <a:lstStyle/>
        <a:p>
          <a:endParaRPr lang="en-GB"/>
        </a:p>
      </dgm:t>
    </dgm:pt>
    <dgm:pt modelId="{2239FCFA-B52C-4620-A7B8-7A6EEC2820E7}" type="sibTrans" cxnId="{7E311139-E3E2-4858-BDAA-5FF2150D0859}">
      <dgm:prSet/>
      <dgm:spPr/>
      <dgm:t>
        <a:bodyPr/>
        <a:lstStyle/>
        <a:p>
          <a:endParaRPr lang="en-GB"/>
        </a:p>
      </dgm:t>
    </dgm:pt>
    <dgm:pt modelId="{D42D726D-B11C-4983-9B15-DB911CD0910B}" type="pres">
      <dgm:prSet presAssocID="{FF24CAC0-40AC-43BE-A4A6-3C70D2DA177D}" presName="Name0" presStyleCnt="0">
        <dgm:presLayoutVars>
          <dgm:dir/>
          <dgm:animLvl val="lvl"/>
          <dgm:resizeHandles val="exact"/>
        </dgm:presLayoutVars>
      </dgm:prSet>
      <dgm:spPr/>
    </dgm:pt>
    <dgm:pt modelId="{F8BB0CE1-9564-4F27-983C-06382EA74EBD}" type="pres">
      <dgm:prSet presAssocID="{C6443F4C-F8FE-477E-893F-1EC05110FE00}" presName="vertFlow" presStyleCnt="0"/>
      <dgm:spPr/>
    </dgm:pt>
    <dgm:pt modelId="{30CD6654-4EA6-435C-AAD3-8A02277526CF}" type="pres">
      <dgm:prSet presAssocID="{C6443F4C-F8FE-477E-893F-1EC05110FE00}" presName="header" presStyleLbl="node1" presStyleIdx="0" presStyleCnt="2"/>
      <dgm:spPr/>
    </dgm:pt>
    <dgm:pt modelId="{8DBBE37E-7CA7-4856-9163-1CFB4A3CB07F}" type="pres">
      <dgm:prSet presAssocID="{C03EABCD-E145-45CC-9B20-A1E2939306C5}" presName="parTrans" presStyleLbl="sibTrans2D1" presStyleIdx="0" presStyleCnt="4"/>
      <dgm:spPr/>
    </dgm:pt>
    <dgm:pt modelId="{8913DCF5-CE41-43DC-A802-6239F68852B7}" type="pres">
      <dgm:prSet presAssocID="{3EAE6491-EDF3-41E0-BF91-D04ADE093BB2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063804EB-63F9-4CDF-BC4E-0B6D8F012AA2}" type="pres">
      <dgm:prSet presAssocID="{37AABF17-0DB1-4D5F-AED3-FB8B79237BB0}" presName="sibTrans" presStyleLbl="sibTrans2D1" presStyleIdx="1" presStyleCnt="4"/>
      <dgm:spPr/>
    </dgm:pt>
    <dgm:pt modelId="{7F7EA99C-ED35-47FA-AF7F-96F0140BBFCF}" type="pres">
      <dgm:prSet presAssocID="{6D940C32-6ED9-40BA-93DA-887A39E3DD27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D1F9E558-4A70-42B4-BAEE-019BA4EAC987}" type="pres">
      <dgm:prSet presAssocID="{C6443F4C-F8FE-477E-893F-1EC05110FE00}" presName="hSp" presStyleCnt="0"/>
      <dgm:spPr/>
    </dgm:pt>
    <dgm:pt modelId="{26F41BA0-29DF-4815-812D-0EF8503FAAED}" type="pres">
      <dgm:prSet presAssocID="{01D0C186-08D8-4ABF-B219-2009FB5A9FEB}" presName="vertFlow" presStyleCnt="0"/>
      <dgm:spPr/>
    </dgm:pt>
    <dgm:pt modelId="{D05509DA-0B25-441B-A0B6-916F73BB99FD}" type="pres">
      <dgm:prSet presAssocID="{01D0C186-08D8-4ABF-B219-2009FB5A9FEB}" presName="header" presStyleLbl="node1" presStyleIdx="1" presStyleCnt="2"/>
      <dgm:spPr/>
    </dgm:pt>
    <dgm:pt modelId="{4426ED0F-79F4-4AA8-A929-E0A72FA3EE71}" type="pres">
      <dgm:prSet presAssocID="{3380688A-1053-47DE-A711-80518BE06D98}" presName="parTrans" presStyleLbl="sibTrans2D1" presStyleIdx="2" presStyleCnt="4"/>
      <dgm:spPr/>
    </dgm:pt>
    <dgm:pt modelId="{64859B2F-2732-410A-900B-1787E4DDB119}" type="pres">
      <dgm:prSet presAssocID="{50626E15-2022-437D-8583-39DA07AEF33C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F727AA72-E22A-4382-816C-1DA6311F56D3}" type="pres">
      <dgm:prSet presAssocID="{2239FCFA-B52C-4620-A7B8-7A6EEC2820E7}" presName="sibTrans" presStyleLbl="sibTrans2D1" presStyleIdx="3" presStyleCnt="4"/>
      <dgm:spPr/>
    </dgm:pt>
    <dgm:pt modelId="{19EFFACB-6F5F-412C-8B33-DAA44029CA90}" type="pres">
      <dgm:prSet presAssocID="{92C22780-6AA2-4631-8542-7346BA1A1F3A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1CC66905-308A-4195-BF80-A0E7631635CD}" type="presOf" srcId="{FF24CAC0-40AC-43BE-A4A6-3C70D2DA177D}" destId="{D42D726D-B11C-4983-9B15-DB911CD0910B}" srcOrd="0" destOrd="0" presId="urn:microsoft.com/office/officeart/2005/8/layout/lProcess1"/>
    <dgm:cxn modelId="{57967106-E15B-4830-8B0B-928EE1712E17}" srcId="{C6443F4C-F8FE-477E-893F-1EC05110FE00}" destId="{6D940C32-6ED9-40BA-93DA-887A39E3DD27}" srcOrd="1" destOrd="0" parTransId="{FAA7F398-4207-4097-BF51-6BF949662D0B}" sibTransId="{719B5338-ED74-4A71-B874-F0E7206E860C}"/>
    <dgm:cxn modelId="{DC57740E-25CB-4F1E-8AB6-A15F1F14FEA7}" srcId="{FF24CAC0-40AC-43BE-A4A6-3C70D2DA177D}" destId="{C6443F4C-F8FE-477E-893F-1EC05110FE00}" srcOrd="0" destOrd="0" parTransId="{24E2C135-55D3-4E82-A645-7EE8527C0A1C}" sibTransId="{C1F0EE2F-EA4D-4EAD-A787-6AB115AA8F51}"/>
    <dgm:cxn modelId="{0F214933-2482-43BC-92E0-4B9E63568B34}" type="presOf" srcId="{37AABF17-0DB1-4D5F-AED3-FB8B79237BB0}" destId="{063804EB-63F9-4CDF-BC4E-0B6D8F012AA2}" srcOrd="0" destOrd="0" presId="urn:microsoft.com/office/officeart/2005/8/layout/lProcess1"/>
    <dgm:cxn modelId="{7E311139-E3E2-4858-BDAA-5FF2150D0859}" srcId="{01D0C186-08D8-4ABF-B219-2009FB5A9FEB}" destId="{50626E15-2022-437D-8583-39DA07AEF33C}" srcOrd="0" destOrd="0" parTransId="{3380688A-1053-47DE-A711-80518BE06D98}" sibTransId="{2239FCFA-B52C-4620-A7B8-7A6EEC2820E7}"/>
    <dgm:cxn modelId="{E8330E5C-BA55-4004-A357-B5F49BC9F1A6}" type="presOf" srcId="{2239FCFA-B52C-4620-A7B8-7A6EEC2820E7}" destId="{F727AA72-E22A-4382-816C-1DA6311F56D3}" srcOrd="0" destOrd="0" presId="urn:microsoft.com/office/officeart/2005/8/layout/lProcess1"/>
    <dgm:cxn modelId="{9CF2E047-F8C0-48F5-A4A8-711E5C8B019A}" type="presOf" srcId="{6D940C32-6ED9-40BA-93DA-887A39E3DD27}" destId="{7F7EA99C-ED35-47FA-AF7F-96F0140BBFCF}" srcOrd="0" destOrd="0" presId="urn:microsoft.com/office/officeart/2005/8/layout/lProcess1"/>
    <dgm:cxn modelId="{074A6E6A-00C5-4217-BCC3-4ABF8F8E7BBD}" type="presOf" srcId="{01D0C186-08D8-4ABF-B219-2009FB5A9FEB}" destId="{D05509DA-0B25-441B-A0B6-916F73BB99FD}" srcOrd="0" destOrd="0" presId="urn:microsoft.com/office/officeart/2005/8/layout/lProcess1"/>
    <dgm:cxn modelId="{B72A9A59-0CE8-4721-B859-878FA28B29B6}" type="presOf" srcId="{92C22780-6AA2-4631-8542-7346BA1A1F3A}" destId="{19EFFACB-6F5F-412C-8B33-DAA44029CA90}" srcOrd="0" destOrd="0" presId="urn:microsoft.com/office/officeart/2005/8/layout/lProcess1"/>
    <dgm:cxn modelId="{2CDF625A-D9F7-4AE0-A408-A18C0F011246}" srcId="{C6443F4C-F8FE-477E-893F-1EC05110FE00}" destId="{3EAE6491-EDF3-41E0-BF91-D04ADE093BB2}" srcOrd="0" destOrd="0" parTransId="{C03EABCD-E145-45CC-9B20-A1E2939306C5}" sibTransId="{37AABF17-0DB1-4D5F-AED3-FB8B79237BB0}"/>
    <dgm:cxn modelId="{2B196C7C-7890-4DDD-91A6-B55E85C17857}" type="presOf" srcId="{3EAE6491-EDF3-41E0-BF91-D04ADE093BB2}" destId="{8913DCF5-CE41-43DC-A802-6239F68852B7}" srcOrd="0" destOrd="0" presId="urn:microsoft.com/office/officeart/2005/8/layout/lProcess1"/>
    <dgm:cxn modelId="{21A18C90-1AB7-497F-8505-B8FC103D2BD8}" srcId="{FF24CAC0-40AC-43BE-A4A6-3C70D2DA177D}" destId="{01D0C186-08D8-4ABF-B219-2009FB5A9FEB}" srcOrd="1" destOrd="0" parTransId="{58BE9A03-657A-4B68-B6E2-5321DB0E0C08}" sibTransId="{12AE3CC4-A5BD-440E-A93D-5821590FB626}"/>
    <dgm:cxn modelId="{00408C96-AF95-496A-A4AA-91E283F69885}" type="presOf" srcId="{3380688A-1053-47DE-A711-80518BE06D98}" destId="{4426ED0F-79F4-4AA8-A929-E0A72FA3EE71}" srcOrd="0" destOrd="0" presId="urn:microsoft.com/office/officeart/2005/8/layout/lProcess1"/>
    <dgm:cxn modelId="{F9B11AAE-DFA0-44A2-9FD6-716B0609CD3F}" type="presOf" srcId="{C6443F4C-F8FE-477E-893F-1EC05110FE00}" destId="{30CD6654-4EA6-435C-AAD3-8A02277526CF}" srcOrd="0" destOrd="0" presId="urn:microsoft.com/office/officeart/2005/8/layout/lProcess1"/>
    <dgm:cxn modelId="{965E76B5-9B1F-481A-8628-CE299E7A22B9}" srcId="{01D0C186-08D8-4ABF-B219-2009FB5A9FEB}" destId="{92C22780-6AA2-4631-8542-7346BA1A1F3A}" srcOrd="1" destOrd="0" parTransId="{449BA8B6-0A93-49AA-86A1-2522837DE147}" sibTransId="{B95F091B-5DF7-4F84-8C23-A406DB7BF569}"/>
    <dgm:cxn modelId="{94B12ECC-169E-4E9F-8098-F6581D0C2031}" type="presOf" srcId="{C03EABCD-E145-45CC-9B20-A1E2939306C5}" destId="{8DBBE37E-7CA7-4856-9163-1CFB4A3CB07F}" srcOrd="0" destOrd="0" presId="urn:microsoft.com/office/officeart/2005/8/layout/lProcess1"/>
    <dgm:cxn modelId="{029751D8-ED6E-440C-8EC5-F7712A404A10}" type="presOf" srcId="{50626E15-2022-437D-8583-39DA07AEF33C}" destId="{64859B2F-2732-410A-900B-1787E4DDB119}" srcOrd="0" destOrd="0" presId="urn:microsoft.com/office/officeart/2005/8/layout/lProcess1"/>
    <dgm:cxn modelId="{0A60BF40-629C-4BED-B52A-9641192EFC7A}" type="presParOf" srcId="{D42D726D-B11C-4983-9B15-DB911CD0910B}" destId="{F8BB0CE1-9564-4F27-983C-06382EA74EBD}" srcOrd="0" destOrd="0" presId="urn:microsoft.com/office/officeart/2005/8/layout/lProcess1"/>
    <dgm:cxn modelId="{65D38DE1-DEDB-48D7-A2EC-E92A51A068BE}" type="presParOf" srcId="{F8BB0CE1-9564-4F27-983C-06382EA74EBD}" destId="{30CD6654-4EA6-435C-AAD3-8A02277526CF}" srcOrd="0" destOrd="0" presId="urn:microsoft.com/office/officeart/2005/8/layout/lProcess1"/>
    <dgm:cxn modelId="{A3874747-230B-4BEE-A31C-99BD068F2172}" type="presParOf" srcId="{F8BB0CE1-9564-4F27-983C-06382EA74EBD}" destId="{8DBBE37E-7CA7-4856-9163-1CFB4A3CB07F}" srcOrd="1" destOrd="0" presId="urn:microsoft.com/office/officeart/2005/8/layout/lProcess1"/>
    <dgm:cxn modelId="{D1F0F816-FEC7-4BB8-B535-23FBDEB10456}" type="presParOf" srcId="{F8BB0CE1-9564-4F27-983C-06382EA74EBD}" destId="{8913DCF5-CE41-43DC-A802-6239F68852B7}" srcOrd="2" destOrd="0" presId="urn:microsoft.com/office/officeart/2005/8/layout/lProcess1"/>
    <dgm:cxn modelId="{4DFE9A7B-B0AA-409E-A74E-8E39BA0E7254}" type="presParOf" srcId="{F8BB0CE1-9564-4F27-983C-06382EA74EBD}" destId="{063804EB-63F9-4CDF-BC4E-0B6D8F012AA2}" srcOrd="3" destOrd="0" presId="urn:microsoft.com/office/officeart/2005/8/layout/lProcess1"/>
    <dgm:cxn modelId="{FD8D3AC5-46F5-4B21-9FA3-C3388FE7C67D}" type="presParOf" srcId="{F8BB0CE1-9564-4F27-983C-06382EA74EBD}" destId="{7F7EA99C-ED35-47FA-AF7F-96F0140BBFCF}" srcOrd="4" destOrd="0" presId="urn:microsoft.com/office/officeart/2005/8/layout/lProcess1"/>
    <dgm:cxn modelId="{99C6C1FA-BF1F-4CE8-8F6D-89EBD6FA886E}" type="presParOf" srcId="{D42D726D-B11C-4983-9B15-DB911CD0910B}" destId="{D1F9E558-4A70-42B4-BAEE-019BA4EAC987}" srcOrd="1" destOrd="0" presId="urn:microsoft.com/office/officeart/2005/8/layout/lProcess1"/>
    <dgm:cxn modelId="{DDBA2697-FE77-4EF7-883B-1C6D73581078}" type="presParOf" srcId="{D42D726D-B11C-4983-9B15-DB911CD0910B}" destId="{26F41BA0-29DF-4815-812D-0EF8503FAAED}" srcOrd="2" destOrd="0" presId="urn:microsoft.com/office/officeart/2005/8/layout/lProcess1"/>
    <dgm:cxn modelId="{C4F6D969-2917-4C6C-B47F-3FFD16FFB3D6}" type="presParOf" srcId="{26F41BA0-29DF-4815-812D-0EF8503FAAED}" destId="{D05509DA-0B25-441B-A0B6-916F73BB99FD}" srcOrd="0" destOrd="0" presId="urn:microsoft.com/office/officeart/2005/8/layout/lProcess1"/>
    <dgm:cxn modelId="{83266B3E-D76B-4C28-B4DC-D41D642B4FEF}" type="presParOf" srcId="{26F41BA0-29DF-4815-812D-0EF8503FAAED}" destId="{4426ED0F-79F4-4AA8-A929-E0A72FA3EE71}" srcOrd="1" destOrd="0" presId="urn:microsoft.com/office/officeart/2005/8/layout/lProcess1"/>
    <dgm:cxn modelId="{E22B955F-A581-4AC4-A799-7C3DB236F5D0}" type="presParOf" srcId="{26F41BA0-29DF-4815-812D-0EF8503FAAED}" destId="{64859B2F-2732-410A-900B-1787E4DDB119}" srcOrd="2" destOrd="0" presId="urn:microsoft.com/office/officeart/2005/8/layout/lProcess1"/>
    <dgm:cxn modelId="{B83D1610-061F-4185-BD92-5A9E454FE96D}" type="presParOf" srcId="{26F41BA0-29DF-4815-812D-0EF8503FAAED}" destId="{F727AA72-E22A-4382-816C-1DA6311F56D3}" srcOrd="3" destOrd="0" presId="urn:microsoft.com/office/officeart/2005/8/layout/lProcess1"/>
    <dgm:cxn modelId="{CD751EF1-92D1-4105-BFFB-0FEE2DB5A07E}" type="presParOf" srcId="{26F41BA0-29DF-4815-812D-0EF8503FAAED}" destId="{19EFFACB-6F5F-412C-8B33-DAA44029CA90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185AB3-96DB-44D0-A646-A14B14F1F8A0}" type="doc">
      <dgm:prSet loTypeId="urn:microsoft.com/office/officeart/2005/8/layout/defaul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E3137D8-DA8C-4483-AFD2-CED8A1DDC05C}">
      <dgm:prSet phldrT="[Text]"/>
      <dgm:spPr/>
      <dgm:t>
        <a:bodyPr/>
        <a:lstStyle/>
        <a:p>
          <a:r>
            <a:rPr lang="en-GB"/>
            <a:t>Train thousand more GPs</a:t>
          </a:r>
        </a:p>
      </dgm:t>
    </dgm:pt>
    <dgm:pt modelId="{52407F32-D9B7-4FF7-8819-F29134D193BE}" type="parTrans" cxnId="{99E83A99-248E-450A-9B19-84924D7D986C}">
      <dgm:prSet/>
      <dgm:spPr/>
      <dgm:t>
        <a:bodyPr/>
        <a:lstStyle/>
        <a:p>
          <a:endParaRPr lang="en-GB"/>
        </a:p>
      </dgm:t>
    </dgm:pt>
    <dgm:pt modelId="{798BD0DC-9F68-414B-A597-6C6D9F9FE52E}" type="sibTrans" cxnId="{99E83A99-248E-450A-9B19-84924D7D986C}">
      <dgm:prSet/>
      <dgm:spPr/>
      <dgm:t>
        <a:bodyPr/>
        <a:lstStyle/>
        <a:p>
          <a:endParaRPr lang="en-GB"/>
        </a:p>
      </dgm:t>
    </dgm:pt>
    <dgm:pt modelId="{CD82107B-80C8-43FD-9276-869BB642C758}">
      <dgm:prSet phldrT="[Text]"/>
      <dgm:spPr/>
      <dgm:t>
        <a:bodyPr/>
        <a:lstStyle/>
        <a:p>
          <a:r>
            <a:rPr lang="en-GB"/>
            <a:t>2 new contracts (work over larger areas, lead new neighbourhood providers)</a:t>
          </a:r>
        </a:p>
      </dgm:t>
    </dgm:pt>
    <dgm:pt modelId="{49FC08CB-6E05-4952-99B2-E1182BBFA55F}" type="parTrans" cxnId="{D37183CA-1C74-4D92-8C5B-ABEAF5E20D69}">
      <dgm:prSet/>
      <dgm:spPr/>
      <dgm:t>
        <a:bodyPr/>
        <a:lstStyle/>
        <a:p>
          <a:endParaRPr lang="en-GB"/>
        </a:p>
      </dgm:t>
    </dgm:pt>
    <dgm:pt modelId="{5995B829-E259-475B-9488-958B0D01436E}" type="sibTrans" cxnId="{D37183CA-1C74-4D92-8C5B-ABEAF5E20D69}">
      <dgm:prSet/>
      <dgm:spPr/>
      <dgm:t>
        <a:bodyPr/>
        <a:lstStyle/>
        <a:p>
          <a:endParaRPr lang="en-GB"/>
        </a:p>
      </dgm:t>
    </dgm:pt>
    <dgm:pt modelId="{6CD0986E-8882-471B-ADD9-F6488C17B831}">
      <dgm:prSet phldrT="[Text]"/>
      <dgm:spPr/>
      <dgm:t>
        <a:bodyPr/>
        <a:lstStyle/>
        <a:p>
          <a:r>
            <a:rPr lang="en-GB"/>
            <a:t>Expand neighbourhood health services</a:t>
          </a:r>
        </a:p>
      </dgm:t>
    </dgm:pt>
    <dgm:pt modelId="{0AA5D5F1-87C2-4D2E-9208-C9863A264066}" type="parTrans" cxnId="{B18DC96A-9287-4237-8B8D-F0A1AE4DEE11}">
      <dgm:prSet/>
      <dgm:spPr/>
      <dgm:t>
        <a:bodyPr/>
        <a:lstStyle/>
        <a:p>
          <a:endParaRPr lang="en-GB"/>
        </a:p>
      </dgm:t>
    </dgm:pt>
    <dgm:pt modelId="{19ED7392-E17B-41DA-B84E-008FF2AE0EF4}" type="sibTrans" cxnId="{B18DC96A-9287-4237-8B8D-F0A1AE4DEE11}">
      <dgm:prSet/>
      <dgm:spPr/>
      <dgm:t>
        <a:bodyPr/>
        <a:lstStyle/>
        <a:p>
          <a:endParaRPr lang="en-GB"/>
        </a:p>
      </dgm:t>
    </dgm:pt>
    <dgm:pt modelId="{CCCD9D17-BE41-4413-ACB3-40EB7ADFD5A2}">
      <dgm:prSet phldrT="[Text]"/>
      <dgm:spPr/>
      <dgm:t>
        <a:bodyPr/>
        <a:lstStyle/>
        <a:p>
          <a:r>
            <a:rPr lang="en-GB"/>
            <a:t>95% of patients with complex needs to have a care plan by 2027</a:t>
          </a:r>
        </a:p>
      </dgm:t>
    </dgm:pt>
    <dgm:pt modelId="{75817690-89A8-4BF5-B630-057156DCC10B}" type="parTrans" cxnId="{FF53EB3E-E69F-4DF1-8776-20B49B55F701}">
      <dgm:prSet/>
      <dgm:spPr/>
      <dgm:t>
        <a:bodyPr/>
        <a:lstStyle/>
        <a:p>
          <a:endParaRPr lang="en-GB"/>
        </a:p>
      </dgm:t>
    </dgm:pt>
    <dgm:pt modelId="{E4EF1B10-B8CD-48C6-B2B4-A1969E3D229E}" type="sibTrans" cxnId="{FF53EB3E-E69F-4DF1-8776-20B49B55F701}">
      <dgm:prSet/>
      <dgm:spPr/>
      <dgm:t>
        <a:bodyPr/>
        <a:lstStyle/>
        <a:p>
          <a:endParaRPr lang="en-GB"/>
        </a:p>
      </dgm:t>
    </dgm:pt>
    <dgm:pt modelId="{2D76017F-41EF-4A81-992C-8CA0DFD771F9}">
      <dgm:prSet/>
      <dgm:spPr/>
      <dgm:t>
        <a:bodyPr/>
        <a:lstStyle/>
        <a:p>
          <a:r>
            <a:rPr lang="en-GB"/>
            <a:t>NHC in every community (open 12 hours a day 6 days a week)</a:t>
          </a:r>
        </a:p>
      </dgm:t>
    </dgm:pt>
    <dgm:pt modelId="{A0D8B5D9-86B4-48CD-9109-3AB86922B23F}" type="parTrans" cxnId="{961E8631-C9F0-4F7F-99B4-D659821CD639}">
      <dgm:prSet/>
      <dgm:spPr/>
      <dgm:t>
        <a:bodyPr/>
        <a:lstStyle/>
        <a:p>
          <a:endParaRPr lang="en-GB"/>
        </a:p>
      </dgm:t>
    </dgm:pt>
    <dgm:pt modelId="{E2ED621E-7FFE-4AAC-95BA-520B17C5DE99}" type="sibTrans" cxnId="{961E8631-C9F0-4F7F-99B4-D659821CD639}">
      <dgm:prSet/>
      <dgm:spPr/>
      <dgm:t>
        <a:bodyPr/>
        <a:lstStyle/>
        <a:p>
          <a:endParaRPr lang="en-GB"/>
        </a:p>
      </dgm:t>
    </dgm:pt>
    <dgm:pt modelId="{103BDE1F-59CE-4AFA-8287-CA41C2C903FC}">
      <dgm:prSet/>
      <dgm:spPr/>
      <dgm:t>
        <a:bodyPr/>
        <a:lstStyle/>
        <a:p>
          <a:r>
            <a:rPr lang="en-GB"/>
            <a:t>Urgent care in the community (at home or NHC)</a:t>
          </a:r>
        </a:p>
      </dgm:t>
    </dgm:pt>
    <dgm:pt modelId="{D06CFD98-75EE-40AE-A501-6F2D1A86F3DF}" type="parTrans" cxnId="{5E45CC25-AC89-4C47-A807-ED7B2A519498}">
      <dgm:prSet/>
      <dgm:spPr/>
      <dgm:t>
        <a:bodyPr/>
        <a:lstStyle/>
        <a:p>
          <a:endParaRPr lang="en-GB"/>
        </a:p>
      </dgm:t>
    </dgm:pt>
    <dgm:pt modelId="{04989DE2-ADB7-4E44-A6A2-16E12849BA5C}" type="sibTrans" cxnId="{5E45CC25-AC89-4C47-A807-ED7B2A519498}">
      <dgm:prSet/>
      <dgm:spPr/>
      <dgm:t>
        <a:bodyPr/>
        <a:lstStyle/>
        <a:p>
          <a:endParaRPr lang="en-GB"/>
        </a:p>
      </dgm:t>
    </dgm:pt>
    <dgm:pt modelId="{C4C04462-67E4-4197-84D7-FC53A98947A2}">
      <dgm:prSet/>
      <dgm:spPr/>
      <dgm:t>
        <a:bodyPr/>
        <a:lstStyle/>
        <a:p>
          <a:r>
            <a:rPr lang="en-GB"/>
            <a:t>Community pharmacy to support LTC management (link to single patient record)</a:t>
          </a:r>
        </a:p>
      </dgm:t>
    </dgm:pt>
    <dgm:pt modelId="{EF433C1B-73DD-41B9-8EFE-66F5C605713B}" type="parTrans" cxnId="{EA3C2B8A-5B05-4951-BDAA-D32A12662EEB}">
      <dgm:prSet/>
      <dgm:spPr/>
      <dgm:t>
        <a:bodyPr/>
        <a:lstStyle/>
        <a:p>
          <a:endParaRPr lang="en-GB"/>
        </a:p>
      </dgm:t>
    </dgm:pt>
    <dgm:pt modelId="{5C37E9F2-00F0-4835-84D7-5146A36456AF}" type="sibTrans" cxnId="{EA3C2B8A-5B05-4951-BDAA-D32A12662EEB}">
      <dgm:prSet/>
      <dgm:spPr/>
      <dgm:t>
        <a:bodyPr/>
        <a:lstStyle/>
        <a:p>
          <a:endParaRPr lang="en-GB"/>
        </a:p>
      </dgm:t>
    </dgm:pt>
    <dgm:pt modelId="{0A5120FD-B55A-49CE-8C63-FC01BF1565E6}">
      <dgm:prSet/>
      <dgm:spPr/>
      <dgm:t>
        <a:bodyPr/>
        <a:lstStyle/>
        <a:p>
          <a:r>
            <a:rPr lang="en-GB"/>
            <a:t>Double number of people offered PHB</a:t>
          </a:r>
        </a:p>
      </dgm:t>
    </dgm:pt>
    <dgm:pt modelId="{5934D916-571E-4421-BBD6-3094AD6188AF}" type="parTrans" cxnId="{152ACF0B-ACA5-4FFB-ABDE-34E66DEB7BBE}">
      <dgm:prSet/>
      <dgm:spPr/>
      <dgm:t>
        <a:bodyPr/>
        <a:lstStyle/>
        <a:p>
          <a:endParaRPr lang="en-GB"/>
        </a:p>
      </dgm:t>
    </dgm:pt>
    <dgm:pt modelId="{64DB8823-D091-417A-9886-E73CA5AF8EB8}" type="sibTrans" cxnId="{152ACF0B-ACA5-4FFB-ABDE-34E66DEB7BBE}">
      <dgm:prSet/>
      <dgm:spPr/>
      <dgm:t>
        <a:bodyPr/>
        <a:lstStyle/>
        <a:p>
          <a:endParaRPr lang="en-GB"/>
        </a:p>
      </dgm:t>
    </dgm:pt>
    <dgm:pt modelId="{6469A8AE-F31D-4060-A23E-FDF564E3403A}" type="pres">
      <dgm:prSet presAssocID="{7B185AB3-96DB-44D0-A646-A14B14F1F8A0}" presName="diagram" presStyleCnt="0">
        <dgm:presLayoutVars>
          <dgm:dir/>
          <dgm:resizeHandles val="exact"/>
        </dgm:presLayoutVars>
      </dgm:prSet>
      <dgm:spPr/>
    </dgm:pt>
    <dgm:pt modelId="{AD91927C-6FF3-4353-BE0E-DB990D3B0059}" type="pres">
      <dgm:prSet presAssocID="{8E3137D8-DA8C-4483-AFD2-CED8A1DDC05C}" presName="node" presStyleLbl="node1" presStyleIdx="0" presStyleCnt="8">
        <dgm:presLayoutVars>
          <dgm:bulletEnabled val="1"/>
        </dgm:presLayoutVars>
      </dgm:prSet>
      <dgm:spPr/>
    </dgm:pt>
    <dgm:pt modelId="{E6AD22E8-33BF-484C-A5DA-F32DEEBBC580}" type="pres">
      <dgm:prSet presAssocID="{798BD0DC-9F68-414B-A597-6C6D9F9FE52E}" presName="sibTrans" presStyleCnt="0"/>
      <dgm:spPr/>
    </dgm:pt>
    <dgm:pt modelId="{AC311275-513C-4C2E-988C-FF1C2B2CBF91}" type="pres">
      <dgm:prSet presAssocID="{CD82107B-80C8-43FD-9276-869BB642C758}" presName="node" presStyleLbl="node1" presStyleIdx="1" presStyleCnt="8">
        <dgm:presLayoutVars>
          <dgm:bulletEnabled val="1"/>
        </dgm:presLayoutVars>
      </dgm:prSet>
      <dgm:spPr/>
    </dgm:pt>
    <dgm:pt modelId="{07B2A947-B16A-45FD-B952-B876E34355DB}" type="pres">
      <dgm:prSet presAssocID="{5995B829-E259-475B-9488-958B0D01436E}" presName="sibTrans" presStyleCnt="0"/>
      <dgm:spPr/>
    </dgm:pt>
    <dgm:pt modelId="{6F74FF8A-8F02-4DE7-AC97-D52DF752D74A}" type="pres">
      <dgm:prSet presAssocID="{6CD0986E-8882-471B-ADD9-F6488C17B831}" presName="node" presStyleLbl="node1" presStyleIdx="2" presStyleCnt="8">
        <dgm:presLayoutVars>
          <dgm:bulletEnabled val="1"/>
        </dgm:presLayoutVars>
      </dgm:prSet>
      <dgm:spPr/>
    </dgm:pt>
    <dgm:pt modelId="{E113779C-B01B-4D75-94E3-5686D9BE1041}" type="pres">
      <dgm:prSet presAssocID="{19ED7392-E17B-41DA-B84E-008FF2AE0EF4}" presName="sibTrans" presStyleCnt="0"/>
      <dgm:spPr/>
    </dgm:pt>
    <dgm:pt modelId="{5137BDB7-85F2-479A-A9BD-A0C2BF253D49}" type="pres">
      <dgm:prSet presAssocID="{CCCD9D17-BE41-4413-ACB3-40EB7ADFD5A2}" presName="node" presStyleLbl="node1" presStyleIdx="3" presStyleCnt="8">
        <dgm:presLayoutVars>
          <dgm:bulletEnabled val="1"/>
        </dgm:presLayoutVars>
      </dgm:prSet>
      <dgm:spPr/>
    </dgm:pt>
    <dgm:pt modelId="{CDF70435-9B9C-44B4-B18A-37F3684AB2D2}" type="pres">
      <dgm:prSet presAssocID="{E4EF1B10-B8CD-48C6-B2B4-A1969E3D229E}" presName="sibTrans" presStyleCnt="0"/>
      <dgm:spPr/>
    </dgm:pt>
    <dgm:pt modelId="{8C4E1B93-CB63-4E10-8413-A6346BD70C81}" type="pres">
      <dgm:prSet presAssocID="{2D76017F-41EF-4A81-992C-8CA0DFD771F9}" presName="node" presStyleLbl="node1" presStyleIdx="4" presStyleCnt="8">
        <dgm:presLayoutVars>
          <dgm:bulletEnabled val="1"/>
        </dgm:presLayoutVars>
      </dgm:prSet>
      <dgm:spPr/>
    </dgm:pt>
    <dgm:pt modelId="{B7E8F2EB-175B-43FD-B57D-EF175AC1A916}" type="pres">
      <dgm:prSet presAssocID="{E2ED621E-7FFE-4AAC-95BA-520B17C5DE99}" presName="sibTrans" presStyleCnt="0"/>
      <dgm:spPr/>
    </dgm:pt>
    <dgm:pt modelId="{256CCDB6-682F-42E7-9773-67718E4990C5}" type="pres">
      <dgm:prSet presAssocID="{103BDE1F-59CE-4AFA-8287-CA41C2C903FC}" presName="node" presStyleLbl="node1" presStyleIdx="5" presStyleCnt="8">
        <dgm:presLayoutVars>
          <dgm:bulletEnabled val="1"/>
        </dgm:presLayoutVars>
      </dgm:prSet>
      <dgm:spPr/>
    </dgm:pt>
    <dgm:pt modelId="{65401347-668C-4727-9DF5-9FB7AA962337}" type="pres">
      <dgm:prSet presAssocID="{04989DE2-ADB7-4E44-A6A2-16E12849BA5C}" presName="sibTrans" presStyleCnt="0"/>
      <dgm:spPr/>
    </dgm:pt>
    <dgm:pt modelId="{A47F0A8C-58C1-4D17-800D-5DA5AFFFBDF8}" type="pres">
      <dgm:prSet presAssocID="{C4C04462-67E4-4197-84D7-FC53A98947A2}" presName="node" presStyleLbl="node1" presStyleIdx="6" presStyleCnt="8">
        <dgm:presLayoutVars>
          <dgm:bulletEnabled val="1"/>
        </dgm:presLayoutVars>
      </dgm:prSet>
      <dgm:spPr/>
    </dgm:pt>
    <dgm:pt modelId="{F5113D4B-9B0A-4E50-8DB2-3348AED024DF}" type="pres">
      <dgm:prSet presAssocID="{5C37E9F2-00F0-4835-84D7-5146A36456AF}" presName="sibTrans" presStyleCnt="0"/>
      <dgm:spPr/>
    </dgm:pt>
    <dgm:pt modelId="{5396E6FE-EE47-468B-844B-91DED300A424}" type="pres">
      <dgm:prSet presAssocID="{0A5120FD-B55A-49CE-8C63-FC01BF1565E6}" presName="node" presStyleLbl="node1" presStyleIdx="7" presStyleCnt="8">
        <dgm:presLayoutVars>
          <dgm:bulletEnabled val="1"/>
        </dgm:presLayoutVars>
      </dgm:prSet>
      <dgm:spPr/>
    </dgm:pt>
  </dgm:ptLst>
  <dgm:cxnLst>
    <dgm:cxn modelId="{152ACF0B-ACA5-4FFB-ABDE-34E66DEB7BBE}" srcId="{7B185AB3-96DB-44D0-A646-A14B14F1F8A0}" destId="{0A5120FD-B55A-49CE-8C63-FC01BF1565E6}" srcOrd="7" destOrd="0" parTransId="{5934D916-571E-4421-BBD6-3094AD6188AF}" sibTransId="{64DB8823-D091-417A-9886-E73CA5AF8EB8}"/>
    <dgm:cxn modelId="{77E5F50E-E5E9-4B25-B370-2574900471FF}" type="presOf" srcId="{8E3137D8-DA8C-4483-AFD2-CED8A1DDC05C}" destId="{AD91927C-6FF3-4353-BE0E-DB990D3B0059}" srcOrd="0" destOrd="0" presId="urn:microsoft.com/office/officeart/2005/8/layout/default"/>
    <dgm:cxn modelId="{5E45CC25-AC89-4C47-A807-ED7B2A519498}" srcId="{7B185AB3-96DB-44D0-A646-A14B14F1F8A0}" destId="{103BDE1F-59CE-4AFA-8287-CA41C2C903FC}" srcOrd="5" destOrd="0" parTransId="{D06CFD98-75EE-40AE-A501-6F2D1A86F3DF}" sibTransId="{04989DE2-ADB7-4E44-A6A2-16E12849BA5C}"/>
    <dgm:cxn modelId="{961E8631-C9F0-4F7F-99B4-D659821CD639}" srcId="{7B185AB3-96DB-44D0-A646-A14B14F1F8A0}" destId="{2D76017F-41EF-4A81-992C-8CA0DFD771F9}" srcOrd="4" destOrd="0" parTransId="{A0D8B5D9-86B4-48CD-9109-3AB86922B23F}" sibTransId="{E2ED621E-7FFE-4AAC-95BA-520B17C5DE99}"/>
    <dgm:cxn modelId="{B5C09C31-DEDE-4088-915D-B8CC6EB84DB3}" type="presOf" srcId="{6CD0986E-8882-471B-ADD9-F6488C17B831}" destId="{6F74FF8A-8F02-4DE7-AC97-D52DF752D74A}" srcOrd="0" destOrd="0" presId="urn:microsoft.com/office/officeart/2005/8/layout/default"/>
    <dgm:cxn modelId="{97509B3E-1B9C-4C2C-B197-9AD461A21C49}" type="presOf" srcId="{2D76017F-41EF-4A81-992C-8CA0DFD771F9}" destId="{8C4E1B93-CB63-4E10-8413-A6346BD70C81}" srcOrd="0" destOrd="0" presId="urn:microsoft.com/office/officeart/2005/8/layout/default"/>
    <dgm:cxn modelId="{FF53EB3E-E69F-4DF1-8776-20B49B55F701}" srcId="{7B185AB3-96DB-44D0-A646-A14B14F1F8A0}" destId="{CCCD9D17-BE41-4413-ACB3-40EB7ADFD5A2}" srcOrd="3" destOrd="0" parTransId="{75817690-89A8-4BF5-B630-057156DCC10B}" sibTransId="{E4EF1B10-B8CD-48C6-B2B4-A1969E3D229E}"/>
    <dgm:cxn modelId="{B18DC96A-9287-4237-8B8D-F0A1AE4DEE11}" srcId="{7B185AB3-96DB-44D0-A646-A14B14F1F8A0}" destId="{6CD0986E-8882-471B-ADD9-F6488C17B831}" srcOrd="2" destOrd="0" parTransId="{0AA5D5F1-87C2-4D2E-9208-C9863A264066}" sibTransId="{19ED7392-E17B-41DA-B84E-008FF2AE0EF4}"/>
    <dgm:cxn modelId="{99C2DE4A-A638-479A-80DD-63720B9D3AFB}" type="presOf" srcId="{C4C04462-67E4-4197-84D7-FC53A98947A2}" destId="{A47F0A8C-58C1-4D17-800D-5DA5AFFFBDF8}" srcOrd="0" destOrd="0" presId="urn:microsoft.com/office/officeart/2005/8/layout/default"/>
    <dgm:cxn modelId="{10E26954-FDAA-4124-9499-5A53596D83A8}" type="presOf" srcId="{0A5120FD-B55A-49CE-8C63-FC01BF1565E6}" destId="{5396E6FE-EE47-468B-844B-91DED300A424}" srcOrd="0" destOrd="0" presId="urn:microsoft.com/office/officeart/2005/8/layout/default"/>
    <dgm:cxn modelId="{A3CBF756-5A27-409A-A7B9-BD014F35E82A}" type="presOf" srcId="{7B185AB3-96DB-44D0-A646-A14B14F1F8A0}" destId="{6469A8AE-F31D-4060-A23E-FDF564E3403A}" srcOrd="0" destOrd="0" presId="urn:microsoft.com/office/officeart/2005/8/layout/default"/>
    <dgm:cxn modelId="{EA3C2B8A-5B05-4951-BDAA-D32A12662EEB}" srcId="{7B185AB3-96DB-44D0-A646-A14B14F1F8A0}" destId="{C4C04462-67E4-4197-84D7-FC53A98947A2}" srcOrd="6" destOrd="0" parTransId="{EF433C1B-73DD-41B9-8EFE-66F5C605713B}" sibTransId="{5C37E9F2-00F0-4835-84D7-5146A36456AF}"/>
    <dgm:cxn modelId="{99E83A99-248E-450A-9B19-84924D7D986C}" srcId="{7B185AB3-96DB-44D0-A646-A14B14F1F8A0}" destId="{8E3137D8-DA8C-4483-AFD2-CED8A1DDC05C}" srcOrd="0" destOrd="0" parTransId="{52407F32-D9B7-4FF7-8819-F29134D193BE}" sibTransId="{798BD0DC-9F68-414B-A597-6C6D9F9FE52E}"/>
    <dgm:cxn modelId="{40F9EAB3-9F82-46DB-981D-1950D8074A5E}" type="presOf" srcId="{CCCD9D17-BE41-4413-ACB3-40EB7ADFD5A2}" destId="{5137BDB7-85F2-479A-A9BD-A0C2BF253D49}" srcOrd="0" destOrd="0" presId="urn:microsoft.com/office/officeart/2005/8/layout/default"/>
    <dgm:cxn modelId="{D37183CA-1C74-4D92-8C5B-ABEAF5E20D69}" srcId="{7B185AB3-96DB-44D0-A646-A14B14F1F8A0}" destId="{CD82107B-80C8-43FD-9276-869BB642C758}" srcOrd="1" destOrd="0" parTransId="{49FC08CB-6E05-4952-99B2-E1182BBFA55F}" sibTransId="{5995B829-E259-475B-9488-958B0D01436E}"/>
    <dgm:cxn modelId="{34B37AE3-1205-4F5D-95C4-5EC6079E36FA}" type="presOf" srcId="{CD82107B-80C8-43FD-9276-869BB642C758}" destId="{AC311275-513C-4C2E-988C-FF1C2B2CBF91}" srcOrd="0" destOrd="0" presId="urn:microsoft.com/office/officeart/2005/8/layout/default"/>
    <dgm:cxn modelId="{04AD63F2-77B6-4CE2-B726-6E2E487E8478}" type="presOf" srcId="{103BDE1F-59CE-4AFA-8287-CA41C2C903FC}" destId="{256CCDB6-682F-42E7-9773-67718E4990C5}" srcOrd="0" destOrd="0" presId="urn:microsoft.com/office/officeart/2005/8/layout/default"/>
    <dgm:cxn modelId="{4CD0B96F-9A38-4E3E-B5A6-DBD3D2CDE1F3}" type="presParOf" srcId="{6469A8AE-F31D-4060-A23E-FDF564E3403A}" destId="{AD91927C-6FF3-4353-BE0E-DB990D3B0059}" srcOrd="0" destOrd="0" presId="urn:microsoft.com/office/officeart/2005/8/layout/default"/>
    <dgm:cxn modelId="{D5E9DBFE-38DD-4D3E-82D1-ED77973CE3B5}" type="presParOf" srcId="{6469A8AE-F31D-4060-A23E-FDF564E3403A}" destId="{E6AD22E8-33BF-484C-A5DA-F32DEEBBC580}" srcOrd="1" destOrd="0" presId="urn:microsoft.com/office/officeart/2005/8/layout/default"/>
    <dgm:cxn modelId="{086C93A1-7941-486D-95EB-E7871AE6612C}" type="presParOf" srcId="{6469A8AE-F31D-4060-A23E-FDF564E3403A}" destId="{AC311275-513C-4C2E-988C-FF1C2B2CBF91}" srcOrd="2" destOrd="0" presId="urn:microsoft.com/office/officeart/2005/8/layout/default"/>
    <dgm:cxn modelId="{E438F504-C202-4415-AB63-5A2FFDD6CE55}" type="presParOf" srcId="{6469A8AE-F31D-4060-A23E-FDF564E3403A}" destId="{07B2A947-B16A-45FD-B952-B876E34355DB}" srcOrd="3" destOrd="0" presId="urn:microsoft.com/office/officeart/2005/8/layout/default"/>
    <dgm:cxn modelId="{A1798315-A675-4C16-8703-DB1532F4170F}" type="presParOf" srcId="{6469A8AE-F31D-4060-A23E-FDF564E3403A}" destId="{6F74FF8A-8F02-4DE7-AC97-D52DF752D74A}" srcOrd="4" destOrd="0" presId="urn:microsoft.com/office/officeart/2005/8/layout/default"/>
    <dgm:cxn modelId="{6BFBF0F7-343F-4CBB-882E-4136A416A860}" type="presParOf" srcId="{6469A8AE-F31D-4060-A23E-FDF564E3403A}" destId="{E113779C-B01B-4D75-94E3-5686D9BE1041}" srcOrd="5" destOrd="0" presId="urn:microsoft.com/office/officeart/2005/8/layout/default"/>
    <dgm:cxn modelId="{E6C1DA49-A36D-4D01-907E-9956496B4E41}" type="presParOf" srcId="{6469A8AE-F31D-4060-A23E-FDF564E3403A}" destId="{5137BDB7-85F2-479A-A9BD-A0C2BF253D49}" srcOrd="6" destOrd="0" presId="urn:microsoft.com/office/officeart/2005/8/layout/default"/>
    <dgm:cxn modelId="{6D3823F8-C648-4F22-83E2-52E0E07E64EF}" type="presParOf" srcId="{6469A8AE-F31D-4060-A23E-FDF564E3403A}" destId="{CDF70435-9B9C-44B4-B18A-37F3684AB2D2}" srcOrd="7" destOrd="0" presId="urn:microsoft.com/office/officeart/2005/8/layout/default"/>
    <dgm:cxn modelId="{67FA058C-76A2-4B73-9743-B5544B0177DA}" type="presParOf" srcId="{6469A8AE-F31D-4060-A23E-FDF564E3403A}" destId="{8C4E1B93-CB63-4E10-8413-A6346BD70C81}" srcOrd="8" destOrd="0" presId="urn:microsoft.com/office/officeart/2005/8/layout/default"/>
    <dgm:cxn modelId="{359C71E3-A175-4C0D-B05E-37EAF4C13B45}" type="presParOf" srcId="{6469A8AE-F31D-4060-A23E-FDF564E3403A}" destId="{B7E8F2EB-175B-43FD-B57D-EF175AC1A916}" srcOrd="9" destOrd="0" presId="urn:microsoft.com/office/officeart/2005/8/layout/default"/>
    <dgm:cxn modelId="{0238451E-16B4-444D-BE27-DC48BDF7284A}" type="presParOf" srcId="{6469A8AE-F31D-4060-A23E-FDF564E3403A}" destId="{256CCDB6-682F-42E7-9773-67718E4990C5}" srcOrd="10" destOrd="0" presId="urn:microsoft.com/office/officeart/2005/8/layout/default"/>
    <dgm:cxn modelId="{F0EB3628-FB43-43BD-896B-2367974387C0}" type="presParOf" srcId="{6469A8AE-F31D-4060-A23E-FDF564E3403A}" destId="{65401347-668C-4727-9DF5-9FB7AA962337}" srcOrd="11" destOrd="0" presId="urn:microsoft.com/office/officeart/2005/8/layout/default"/>
    <dgm:cxn modelId="{A65AE1D5-D78C-4D16-AEF1-81F4AFDBA1E8}" type="presParOf" srcId="{6469A8AE-F31D-4060-A23E-FDF564E3403A}" destId="{A47F0A8C-58C1-4D17-800D-5DA5AFFFBDF8}" srcOrd="12" destOrd="0" presId="urn:microsoft.com/office/officeart/2005/8/layout/default"/>
    <dgm:cxn modelId="{4486A57D-BCA0-47B0-9E1D-8A592008908B}" type="presParOf" srcId="{6469A8AE-F31D-4060-A23E-FDF564E3403A}" destId="{F5113D4B-9B0A-4E50-8DB2-3348AED024DF}" srcOrd="13" destOrd="0" presId="urn:microsoft.com/office/officeart/2005/8/layout/default"/>
    <dgm:cxn modelId="{FE9619EA-3C5B-4740-82F4-0C835974A404}" type="presParOf" srcId="{6469A8AE-F31D-4060-A23E-FDF564E3403A}" destId="{5396E6FE-EE47-468B-844B-91DED300A42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8F7850A-B598-4E5C-B0D1-881C1171955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6CF249C-D17A-4BE7-AF77-BEEE7CCD76C2}">
      <dgm:prSet phldrT="[Text]" custT="1"/>
      <dgm:spPr/>
      <dgm:t>
        <a:bodyPr/>
        <a:lstStyle/>
        <a:p>
          <a:r>
            <a:rPr lang="en-GB" sz="2400" dirty="0"/>
            <a:t>Schedules changes from 1</a:t>
          </a:r>
          <a:r>
            <a:rPr lang="en-GB" sz="2400" baseline="30000" dirty="0"/>
            <a:t>st</a:t>
          </a:r>
          <a:r>
            <a:rPr lang="en-GB" sz="2400" dirty="0"/>
            <a:t> January 2026</a:t>
          </a:r>
        </a:p>
      </dgm:t>
    </dgm:pt>
    <dgm:pt modelId="{6424B7DE-DFB9-4FC3-9C22-C05B76A1FCBE}" type="parTrans" cxnId="{F8ED4EB7-6CDA-4927-8808-5090A1729435}">
      <dgm:prSet/>
      <dgm:spPr/>
      <dgm:t>
        <a:bodyPr/>
        <a:lstStyle/>
        <a:p>
          <a:endParaRPr lang="en-GB"/>
        </a:p>
      </dgm:t>
    </dgm:pt>
    <dgm:pt modelId="{DF02544A-03BC-4940-B1D8-EAE5A4861865}" type="sibTrans" cxnId="{F8ED4EB7-6CDA-4927-8808-5090A1729435}">
      <dgm:prSet/>
      <dgm:spPr/>
      <dgm:t>
        <a:bodyPr/>
        <a:lstStyle/>
        <a:p>
          <a:endParaRPr lang="en-GB"/>
        </a:p>
      </dgm:t>
    </dgm:pt>
    <dgm:pt modelId="{34995BFD-5516-4703-8E3D-A062BA5639CD}" type="pres">
      <dgm:prSet presAssocID="{88F7850A-B598-4E5C-B0D1-881C1171955C}" presName="linear" presStyleCnt="0">
        <dgm:presLayoutVars>
          <dgm:animLvl val="lvl"/>
          <dgm:resizeHandles val="exact"/>
        </dgm:presLayoutVars>
      </dgm:prSet>
      <dgm:spPr/>
    </dgm:pt>
    <dgm:pt modelId="{6DE85000-D1D0-4BA4-9C6D-2DA2C628C3AC}" type="pres">
      <dgm:prSet presAssocID="{E6CF249C-D17A-4BE7-AF77-BEEE7CCD76C2}" presName="parentText" presStyleLbl="node1" presStyleIdx="0" presStyleCnt="1" custLinFactNeighborY="1264">
        <dgm:presLayoutVars>
          <dgm:chMax val="0"/>
          <dgm:bulletEnabled val="1"/>
        </dgm:presLayoutVars>
      </dgm:prSet>
      <dgm:spPr/>
    </dgm:pt>
  </dgm:ptLst>
  <dgm:cxnLst>
    <dgm:cxn modelId="{0F3D2777-EBDA-4476-B2D3-2B639F9F0099}" type="presOf" srcId="{E6CF249C-D17A-4BE7-AF77-BEEE7CCD76C2}" destId="{6DE85000-D1D0-4BA4-9C6D-2DA2C628C3AC}" srcOrd="0" destOrd="0" presId="urn:microsoft.com/office/officeart/2005/8/layout/vList2"/>
    <dgm:cxn modelId="{F8ED4EB7-6CDA-4927-8808-5090A1729435}" srcId="{88F7850A-B598-4E5C-B0D1-881C1171955C}" destId="{E6CF249C-D17A-4BE7-AF77-BEEE7CCD76C2}" srcOrd="0" destOrd="0" parTransId="{6424B7DE-DFB9-4FC3-9C22-C05B76A1FCBE}" sibTransId="{DF02544A-03BC-4940-B1D8-EAE5A4861865}"/>
    <dgm:cxn modelId="{A3B3F3BA-2E53-4429-86ED-3C5055CAFF69}" type="presOf" srcId="{88F7850A-B598-4E5C-B0D1-881C1171955C}" destId="{34995BFD-5516-4703-8E3D-A062BA5639CD}" srcOrd="0" destOrd="0" presId="urn:microsoft.com/office/officeart/2005/8/layout/vList2"/>
    <dgm:cxn modelId="{FF853889-474B-4066-B0CB-C76F991704E1}" type="presParOf" srcId="{34995BFD-5516-4703-8E3D-A062BA5639CD}" destId="{6DE85000-D1D0-4BA4-9C6D-2DA2C628C3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F24CAC0-40AC-43BE-A4A6-3C70D2DA177D}" type="doc">
      <dgm:prSet loTypeId="urn:microsoft.com/office/officeart/2005/8/layout/l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C6443F4C-F8FE-477E-893F-1EC05110FE00}">
      <dgm:prSet phldrT="[Text]"/>
      <dgm:spPr/>
      <dgm:t>
        <a:bodyPr/>
        <a:lstStyle/>
        <a:p>
          <a:r>
            <a:rPr lang="en-GB" dirty="0"/>
            <a:t>PCV13</a:t>
          </a:r>
        </a:p>
      </dgm:t>
    </dgm:pt>
    <dgm:pt modelId="{24E2C135-55D3-4E82-A645-7EE8527C0A1C}" type="parTrans" cxnId="{DC57740E-25CB-4F1E-8AB6-A15F1F14FEA7}">
      <dgm:prSet/>
      <dgm:spPr/>
      <dgm:t>
        <a:bodyPr/>
        <a:lstStyle/>
        <a:p>
          <a:endParaRPr lang="en-GB"/>
        </a:p>
      </dgm:t>
    </dgm:pt>
    <dgm:pt modelId="{C1F0EE2F-EA4D-4EAD-A787-6AB115AA8F51}" type="sibTrans" cxnId="{DC57740E-25CB-4F1E-8AB6-A15F1F14FEA7}">
      <dgm:prSet/>
      <dgm:spPr/>
      <dgm:t>
        <a:bodyPr/>
        <a:lstStyle/>
        <a:p>
          <a:endParaRPr lang="en-GB"/>
        </a:p>
      </dgm:t>
    </dgm:pt>
    <dgm:pt modelId="{3EAE6491-EDF3-41E0-BF91-D04ADE093BB2}">
      <dgm:prSet phldrT="[Text]"/>
      <dgm:spPr/>
      <dgm:t>
        <a:bodyPr/>
        <a:lstStyle/>
        <a:p>
          <a:r>
            <a:rPr lang="en-GB" dirty="0"/>
            <a:t>Moved to 16 weeks of age (from 12)</a:t>
          </a:r>
        </a:p>
      </dgm:t>
    </dgm:pt>
    <dgm:pt modelId="{C03EABCD-E145-45CC-9B20-A1E2939306C5}" type="parTrans" cxnId="{2CDF625A-D9F7-4AE0-A408-A18C0F011246}">
      <dgm:prSet/>
      <dgm:spPr/>
      <dgm:t>
        <a:bodyPr/>
        <a:lstStyle/>
        <a:p>
          <a:endParaRPr lang="en-GB"/>
        </a:p>
      </dgm:t>
    </dgm:pt>
    <dgm:pt modelId="{37AABF17-0DB1-4D5F-AED3-FB8B79237BB0}" type="sibTrans" cxnId="{2CDF625A-D9F7-4AE0-A408-A18C0F011246}">
      <dgm:prSet/>
      <dgm:spPr/>
      <dgm:t>
        <a:bodyPr/>
        <a:lstStyle/>
        <a:p>
          <a:endParaRPr lang="en-GB"/>
        </a:p>
      </dgm:t>
    </dgm:pt>
    <dgm:pt modelId="{6D940C32-6ED9-40BA-93DA-887A39E3DD27}">
      <dgm:prSet phldrT="[Text]"/>
      <dgm:spPr/>
      <dgm:t>
        <a:bodyPr/>
        <a:lstStyle/>
        <a:p>
          <a:r>
            <a:rPr lang="en-GB" dirty="0"/>
            <a:t>If had vaccine at 12 weeks will remain on current schedule and </a:t>
          </a:r>
          <a:r>
            <a:rPr lang="en-GB" dirty="0" err="1"/>
            <a:t>MenB</a:t>
          </a:r>
          <a:r>
            <a:rPr lang="en-GB" dirty="0"/>
            <a:t> at 16 weeks</a:t>
          </a:r>
        </a:p>
      </dgm:t>
    </dgm:pt>
    <dgm:pt modelId="{FAA7F398-4207-4097-BF51-6BF949662D0B}" type="parTrans" cxnId="{57967106-E15B-4830-8B0B-928EE1712E17}">
      <dgm:prSet/>
      <dgm:spPr/>
      <dgm:t>
        <a:bodyPr/>
        <a:lstStyle/>
        <a:p>
          <a:endParaRPr lang="en-GB"/>
        </a:p>
      </dgm:t>
    </dgm:pt>
    <dgm:pt modelId="{719B5338-ED74-4A71-B874-F0E7206E860C}" type="sibTrans" cxnId="{57967106-E15B-4830-8B0B-928EE1712E17}">
      <dgm:prSet/>
      <dgm:spPr/>
      <dgm:t>
        <a:bodyPr/>
        <a:lstStyle/>
        <a:p>
          <a:endParaRPr lang="en-GB"/>
        </a:p>
      </dgm:t>
    </dgm:pt>
    <dgm:pt modelId="{B34B1628-6443-4E7A-8C33-9B9E193A734C}">
      <dgm:prSet/>
      <dgm:spPr/>
      <dgm:t>
        <a:bodyPr/>
        <a:lstStyle/>
        <a:p>
          <a:r>
            <a:rPr lang="en-GB" dirty="0" err="1"/>
            <a:t>MenB</a:t>
          </a:r>
          <a:endParaRPr lang="en-GB" dirty="0"/>
        </a:p>
      </dgm:t>
    </dgm:pt>
    <dgm:pt modelId="{F270E020-A005-47C0-B535-1DB16DDD15FB}" type="parTrans" cxnId="{1E0041A7-9603-40E6-B08B-F0A065674693}">
      <dgm:prSet/>
      <dgm:spPr/>
      <dgm:t>
        <a:bodyPr/>
        <a:lstStyle/>
        <a:p>
          <a:endParaRPr lang="en-GB"/>
        </a:p>
      </dgm:t>
    </dgm:pt>
    <dgm:pt modelId="{6EAF88DF-4AA7-4ED2-ACED-F0FF08D33133}" type="sibTrans" cxnId="{1E0041A7-9603-40E6-B08B-F0A065674693}">
      <dgm:prSet/>
      <dgm:spPr/>
      <dgm:t>
        <a:bodyPr/>
        <a:lstStyle/>
        <a:p>
          <a:endParaRPr lang="en-GB"/>
        </a:p>
      </dgm:t>
    </dgm:pt>
    <dgm:pt modelId="{96A7CFE2-8654-42DE-A17A-94E4AF1AB91B}">
      <dgm:prSet/>
      <dgm:spPr/>
      <dgm:t>
        <a:bodyPr/>
        <a:lstStyle/>
        <a:p>
          <a:r>
            <a:rPr lang="en-GB" dirty="0"/>
            <a:t>Moved to 12 weeks of age (from 16)</a:t>
          </a:r>
        </a:p>
      </dgm:t>
    </dgm:pt>
    <dgm:pt modelId="{B463BD5C-686A-450F-9557-06F31CD74DC5}" type="parTrans" cxnId="{2364B97B-9CDF-4206-9B8E-C4F71CD5203C}">
      <dgm:prSet/>
      <dgm:spPr/>
      <dgm:t>
        <a:bodyPr/>
        <a:lstStyle/>
        <a:p>
          <a:endParaRPr lang="en-GB"/>
        </a:p>
      </dgm:t>
    </dgm:pt>
    <dgm:pt modelId="{BCF73B3D-0C3E-4FD5-8A15-159740D0D8EF}" type="sibTrans" cxnId="{2364B97B-9CDF-4206-9B8E-C4F71CD5203C}">
      <dgm:prSet/>
      <dgm:spPr/>
      <dgm:t>
        <a:bodyPr/>
        <a:lstStyle/>
        <a:p>
          <a:endParaRPr lang="en-GB"/>
        </a:p>
      </dgm:t>
    </dgm:pt>
    <dgm:pt modelId="{01D0C186-08D8-4ABF-B219-2009FB5A9FEB}">
      <dgm:prSet/>
      <dgm:spPr/>
      <dgm:t>
        <a:bodyPr/>
        <a:lstStyle/>
        <a:p>
          <a:r>
            <a:rPr lang="en-GB" dirty="0"/>
            <a:t>MMR</a:t>
          </a:r>
        </a:p>
      </dgm:t>
    </dgm:pt>
    <dgm:pt modelId="{58BE9A03-657A-4B68-B6E2-5321DB0E0C08}" type="parTrans" cxnId="{21A18C90-1AB7-497F-8505-B8FC103D2BD8}">
      <dgm:prSet/>
      <dgm:spPr/>
      <dgm:t>
        <a:bodyPr/>
        <a:lstStyle/>
        <a:p>
          <a:endParaRPr lang="en-GB"/>
        </a:p>
      </dgm:t>
    </dgm:pt>
    <dgm:pt modelId="{12AE3CC4-A5BD-440E-A93D-5821590FB626}" type="sibTrans" cxnId="{21A18C90-1AB7-497F-8505-B8FC103D2BD8}">
      <dgm:prSet/>
      <dgm:spPr/>
      <dgm:t>
        <a:bodyPr/>
        <a:lstStyle/>
        <a:p>
          <a:endParaRPr lang="en-GB"/>
        </a:p>
      </dgm:t>
    </dgm:pt>
    <dgm:pt modelId="{92C22780-6AA2-4631-8542-7346BA1A1F3A}">
      <dgm:prSet/>
      <dgm:spPr/>
      <dgm:t>
        <a:bodyPr/>
        <a:lstStyle/>
        <a:p>
          <a:r>
            <a:rPr lang="en-GB" b="0" i="0" u="none" dirty="0"/>
            <a:t>DOB before 30</a:t>
          </a:r>
          <a:r>
            <a:rPr lang="en-GB" b="0" i="0" u="none" baseline="30000" dirty="0"/>
            <a:t>th</a:t>
          </a:r>
          <a:r>
            <a:rPr lang="en-GB" b="0" i="0" u="none" dirty="0"/>
            <a:t> June 2024</a:t>
          </a:r>
        </a:p>
        <a:p>
          <a:r>
            <a:rPr lang="en-GB" b="0" i="0" u="none" dirty="0"/>
            <a:t>Will remain on current schedule (3 years 4 months)</a:t>
          </a:r>
        </a:p>
      </dgm:t>
    </dgm:pt>
    <dgm:pt modelId="{449BA8B6-0A93-49AA-86A1-2522837DE147}" type="parTrans" cxnId="{965E76B5-9B1F-481A-8628-CE299E7A22B9}">
      <dgm:prSet/>
      <dgm:spPr/>
      <dgm:t>
        <a:bodyPr/>
        <a:lstStyle/>
        <a:p>
          <a:endParaRPr lang="en-GB"/>
        </a:p>
      </dgm:t>
    </dgm:pt>
    <dgm:pt modelId="{B95F091B-5DF7-4F84-8C23-A406DB7BF569}" type="sibTrans" cxnId="{965E76B5-9B1F-481A-8628-CE299E7A22B9}">
      <dgm:prSet/>
      <dgm:spPr/>
      <dgm:t>
        <a:bodyPr/>
        <a:lstStyle/>
        <a:p>
          <a:endParaRPr lang="en-GB"/>
        </a:p>
      </dgm:t>
    </dgm:pt>
    <dgm:pt modelId="{50626E15-2022-437D-8583-39DA07AEF33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u="none" dirty="0"/>
            <a:t>DOB after 1</a:t>
          </a:r>
          <a:r>
            <a:rPr lang="en-GB" b="0" i="0" u="none" baseline="30000" dirty="0"/>
            <a:t>st</a:t>
          </a:r>
          <a:r>
            <a:rPr lang="en-GB" b="0" i="0" u="none" dirty="0"/>
            <a:t> July 2024</a:t>
          </a:r>
        </a:p>
        <a:p>
          <a:pPr>
            <a:buFont typeface="Arial" panose="020B0604020202020204" pitchFamily="34" charset="0"/>
            <a:buChar char="•"/>
          </a:pPr>
          <a:r>
            <a:rPr lang="en-GB" b="0" i="0" u="none" dirty="0"/>
            <a:t>Offered 2</a:t>
          </a:r>
          <a:r>
            <a:rPr lang="en-GB" b="0" i="0" u="none" baseline="30000" dirty="0"/>
            <a:t>nd</a:t>
          </a:r>
          <a:r>
            <a:rPr lang="en-GB" b="0" i="0" u="none" dirty="0"/>
            <a:t> dose when attend 18 month appt</a:t>
          </a:r>
          <a:r>
            <a:rPr lang="en-US" b="0" i="0" dirty="0"/>
            <a:t>​</a:t>
          </a:r>
        </a:p>
      </dgm:t>
    </dgm:pt>
    <dgm:pt modelId="{3380688A-1053-47DE-A711-80518BE06D98}" type="parTrans" cxnId="{7E311139-E3E2-4858-BDAA-5FF2150D0859}">
      <dgm:prSet/>
      <dgm:spPr/>
      <dgm:t>
        <a:bodyPr/>
        <a:lstStyle/>
        <a:p>
          <a:endParaRPr lang="en-GB"/>
        </a:p>
      </dgm:t>
    </dgm:pt>
    <dgm:pt modelId="{2239FCFA-B52C-4620-A7B8-7A6EEC2820E7}" type="sibTrans" cxnId="{7E311139-E3E2-4858-BDAA-5FF2150D0859}">
      <dgm:prSet/>
      <dgm:spPr/>
      <dgm:t>
        <a:bodyPr/>
        <a:lstStyle/>
        <a:p>
          <a:endParaRPr lang="en-GB"/>
        </a:p>
      </dgm:t>
    </dgm:pt>
    <dgm:pt modelId="{D42D726D-B11C-4983-9B15-DB911CD0910B}" type="pres">
      <dgm:prSet presAssocID="{FF24CAC0-40AC-43BE-A4A6-3C70D2DA177D}" presName="Name0" presStyleCnt="0">
        <dgm:presLayoutVars>
          <dgm:dir/>
          <dgm:animLvl val="lvl"/>
          <dgm:resizeHandles val="exact"/>
        </dgm:presLayoutVars>
      </dgm:prSet>
      <dgm:spPr/>
    </dgm:pt>
    <dgm:pt modelId="{9E67D485-8B16-49F8-A3B3-129A2624DBD6}" type="pres">
      <dgm:prSet presAssocID="{B34B1628-6443-4E7A-8C33-9B9E193A734C}" presName="vertFlow" presStyleCnt="0"/>
      <dgm:spPr/>
    </dgm:pt>
    <dgm:pt modelId="{1F4F97ED-DC53-44A7-811A-9D65C0BDD976}" type="pres">
      <dgm:prSet presAssocID="{B34B1628-6443-4E7A-8C33-9B9E193A734C}" presName="header" presStyleLbl="node1" presStyleIdx="0" presStyleCnt="3"/>
      <dgm:spPr/>
    </dgm:pt>
    <dgm:pt modelId="{A5FDED06-5334-4026-98B8-1113B5EECBCA}" type="pres">
      <dgm:prSet presAssocID="{B463BD5C-686A-450F-9557-06F31CD74DC5}" presName="parTrans" presStyleLbl="sibTrans2D1" presStyleIdx="0" presStyleCnt="5"/>
      <dgm:spPr/>
    </dgm:pt>
    <dgm:pt modelId="{76B32B91-9B6D-4070-9EF5-24A9559C3AAC}" type="pres">
      <dgm:prSet presAssocID="{96A7CFE2-8654-42DE-A17A-94E4AF1AB91B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E2C16661-964F-41A5-A5A9-4B859DC65D73}" type="pres">
      <dgm:prSet presAssocID="{B34B1628-6443-4E7A-8C33-9B9E193A734C}" presName="hSp" presStyleCnt="0"/>
      <dgm:spPr/>
    </dgm:pt>
    <dgm:pt modelId="{F8BB0CE1-9564-4F27-983C-06382EA74EBD}" type="pres">
      <dgm:prSet presAssocID="{C6443F4C-F8FE-477E-893F-1EC05110FE00}" presName="vertFlow" presStyleCnt="0"/>
      <dgm:spPr/>
    </dgm:pt>
    <dgm:pt modelId="{30CD6654-4EA6-435C-AAD3-8A02277526CF}" type="pres">
      <dgm:prSet presAssocID="{C6443F4C-F8FE-477E-893F-1EC05110FE00}" presName="header" presStyleLbl="node1" presStyleIdx="1" presStyleCnt="3"/>
      <dgm:spPr/>
    </dgm:pt>
    <dgm:pt modelId="{8DBBE37E-7CA7-4856-9163-1CFB4A3CB07F}" type="pres">
      <dgm:prSet presAssocID="{C03EABCD-E145-45CC-9B20-A1E2939306C5}" presName="parTrans" presStyleLbl="sibTrans2D1" presStyleIdx="1" presStyleCnt="5"/>
      <dgm:spPr/>
    </dgm:pt>
    <dgm:pt modelId="{8913DCF5-CE41-43DC-A802-6239F68852B7}" type="pres">
      <dgm:prSet presAssocID="{3EAE6491-EDF3-41E0-BF91-D04ADE093BB2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063804EB-63F9-4CDF-BC4E-0B6D8F012AA2}" type="pres">
      <dgm:prSet presAssocID="{37AABF17-0DB1-4D5F-AED3-FB8B79237BB0}" presName="sibTrans" presStyleLbl="sibTrans2D1" presStyleIdx="2" presStyleCnt="5"/>
      <dgm:spPr/>
    </dgm:pt>
    <dgm:pt modelId="{7F7EA99C-ED35-47FA-AF7F-96F0140BBFCF}" type="pres">
      <dgm:prSet presAssocID="{6D940C32-6ED9-40BA-93DA-887A39E3DD27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D1F9E558-4A70-42B4-BAEE-019BA4EAC987}" type="pres">
      <dgm:prSet presAssocID="{C6443F4C-F8FE-477E-893F-1EC05110FE00}" presName="hSp" presStyleCnt="0"/>
      <dgm:spPr/>
    </dgm:pt>
    <dgm:pt modelId="{26F41BA0-29DF-4815-812D-0EF8503FAAED}" type="pres">
      <dgm:prSet presAssocID="{01D0C186-08D8-4ABF-B219-2009FB5A9FEB}" presName="vertFlow" presStyleCnt="0"/>
      <dgm:spPr/>
    </dgm:pt>
    <dgm:pt modelId="{D05509DA-0B25-441B-A0B6-916F73BB99FD}" type="pres">
      <dgm:prSet presAssocID="{01D0C186-08D8-4ABF-B219-2009FB5A9FEB}" presName="header" presStyleLbl="node1" presStyleIdx="2" presStyleCnt="3"/>
      <dgm:spPr/>
    </dgm:pt>
    <dgm:pt modelId="{4426ED0F-79F4-4AA8-A929-E0A72FA3EE71}" type="pres">
      <dgm:prSet presAssocID="{3380688A-1053-47DE-A711-80518BE06D98}" presName="parTrans" presStyleLbl="sibTrans2D1" presStyleIdx="3" presStyleCnt="5"/>
      <dgm:spPr/>
    </dgm:pt>
    <dgm:pt modelId="{64859B2F-2732-410A-900B-1787E4DDB119}" type="pres">
      <dgm:prSet presAssocID="{50626E15-2022-437D-8583-39DA07AEF33C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727AA72-E22A-4382-816C-1DA6311F56D3}" type="pres">
      <dgm:prSet presAssocID="{2239FCFA-B52C-4620-A7B8-7A6EEC2820E7}" presName="sibTrans" presStyleLbl="sibTrans2D1" presStyleIdx="4" presStyleCnt="5"/>
      <dgm:spPr/>
    </dgm:pt>
    <dgm:pt modelId="{19EFFACB-6F5F-412C-8B33-DAA44029CA90}" type="pres">
      <dgm:prSet presAssocID="{92C22780-6AA2-4631-8542-7346BA1A1F3A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1CC66905-308A-4195-BF80-A0E7631635CD}" type="presOf" srcId="{FF24CAC0-40AC-43BE-A4A6-3C70D2DA177D}" destId="{D42D726D-B11C-4983-9B15-DB911CD0910B}" srcOrd="0" destOrd="0" presId="urn:microsoft.com/office/officeart/2005/8/layout/lProcess1"/>
    <dgm:cxn modelId="{57967106-E15B-4830-8B0B-928EE1712E17}" srcId="{C6443F4C-F8FE-477E-893F-1EC05110FE00}" destId="{6D940C32-6ED9-40BA-93DA-887A39E3DD27}" srcOrd="1" destOrd="0" parTransId="{FAA7F398-4207-4097-BF51-6BF949662D0B}" sibTransId="{719B5338-ED74-4A71-B874-F0E7206E860C}"/>
    <dgm:cxn modelId="{DC57740E-25CB-4F1E-8AB6-A15F1F14FEA7}" srcId="{FF24CAC0-40AC-43BE-A4A6-3C70D2DA177D}" destId="{C6443F4C-F8FE-477E-893F-1EC05110FE00}" srcOrd="1" destOrd="0" parTransId="{24E2C135-55D3-4E82-A645-7EE8527C0A1C}" sibTransId="{C1F0EE2F-EA4D-4EAD-A787-6AB115AA8F51}"/>
    <dgm:cxn modelId="{FBFF6521-5973-4E54-83FF-0B7088D4C407}" type="presOf" srcId="{B463BD5C-686A-450F-9557-06F31CD74DC5}" destId="{A5FDED06-5334-4026-98B8-1113B5EECBCA}" srcOrd="0" destOrd="0" presId="urn:microsoft.com/office/officeart/2005/8/layout/lProcess1"/>
    <dgm:cxn modelId="{0F214933-2482-43BC-92E0-4B9E63568B34}" type="presOf" srcId="{37AABF17-0DB1-4D5F-AED3-FB8B79237BB0}" destId="{063804EB-63F9-4CDF-BC4E-0B6D8F012AA2}" srcOrd="0" destOrd="0" presId="urn:microsoft.com/office/officeart/2005/8/layout/lProcess1"/>
    <dgm:cxn modelId="{6D956F34-4562-4A5B-A932-50982817B358}" type="presOf" srcId="{B34B1628-6443-4E7A-8C33-9B9E193A734C}" destId="{1F4F97ED-DC53-44A7-811A-9D65C0BDD976}" srcOrd="0" destOrd="0" presId="urn:microsoft.com/office/officeart/2005/8/layout/lProcess1"/>
    <dgm:cxn modelId="{7E311139-E3E2-4858-BDAA-5FF2150D0859}" srcId="{01D0C186-08D8-4ABF-B219-2009FB5A9FEB}" destId="{50626E15-2022-437D-8583-39DA07AEF33C}" srcOrd="0" destOrd="0" parTransId="{3380688A-1053-47DE-A711-80518BE06D98}" sibTransId="{2239FCFA-B52C-4620-A7B8-7A6EEC2820E7}"/>
    <dgm:cxn modelId="{E8330E5C-BA55-4004-A357-B5F49BC9F1A6}" type="presOf" srcId="{2239FCFA-B52C-4620-A7B8-7A6EEC2820E7}" destId="{F727AA72-E22A-4382-816C-1DA6311F56D3}" srcOrd="0" destOrd="0" presId="urn:microsoft.com/office/officeart/2005/8/layout/lProcess1"/>
    <dgm:cxn modelId="{9CF2E047-F8C0-48F5-A4A8-711E5C8B019A}" type="presOf" srcId="{6D940C32-6ED9-40BA-93DA-887A39E3DD27}" destId="{7F7EA99C-ED35-47FA-AF7F-96F0140BBFCF}" srcOrd="0" destOrd="0" presId="urn:microsoft.com/office/officeart/2005/8/layout/lProcess1"/>
    <dgm:cxn modelId="{074A6E6A-00C5-4217-BCC3-4ABF8F8E7BBD}" type="presOf" srcId="{01D0C186-08D8-4ABF-B219-2009FB5A9FEB}" destId="{D05509DA-0B25-441B-A0B6-916F73BB99FD}" srcOrd="0" destOrd="0" presId="urn:microsoft.com/office/officeart/2005/8/layout/lProcess1"/>
    <dgm:cxn modelId="{B72A9A59-0CE8-4721-B859-878FA28B29B6}" type="presOf" srcId="{92C22780-6AA2-4631-8542-7346BA1A1F3A}" destId="{19EFFACB-6F5F-412C-8B33-DAA44029CA90}" srcOrd="0" destOrd="0" presId="urn:microsoft.com/office/officeart/2005/8/layout/lProcess1"/>
    <dgm:cxn modelId="{2CDF625A-D9F7-4AE0-A408-A18C0F011246}" srcId="{C6443F4C-F8FE-477E-893F-1EC05110FE00}" destId="{3EAE6491-EDF3-41E0-BF91-D04ADE093BB2}" srcOrd="0" destOrd="0" parTransId="{C03EABCD-E145-45CC-9B20-A1E2939306C5}" sibTransId="{37AABF17-0DB1-4D5F-AED3-FB8B79237BB0}"/>
    <dgm:cxn modelId="{2364B97B-9CDF-4206-9B8E-C4F71CD5203C}" srcId="{B34B1628-6443-4E7A-8C33-9B9E193A734C}" destId="{96A7CFE2-8654-42DE-A17A-94E4AF1AB91B}" srcOrd="0" destOrd="0" parTransId="{B463BD5C-686A-450F-9557-06F31CD74DC5}" sibTransId="{BCF73B3D-0C3E-4FD5-8A15-159740D0D8EF}"/>
    <dgm:cxn modelId="{2B196C7C-7890-4DDD-91A6-B55E85C17857}" type="presOf" srcId="{3EAE6491-EDF3-41E0-BF91-D04ADE093BB2}" destId="{8913DCF5-CE41-43DC-A802-6239F68852B7}" srcOrd="0" destOrd="0" presId="urn:microsoft.com/office/officeart/2005/8/layout/lProcess1"/>
    <dgm:cxn modelId="{21A18C90-1AB7-497F-8505-B8FC103D2BD8}" srcId="{FF24CAC0-40AC-43BE-A4A6-3C70D2DA177D}" destId="{01D0C186-08D8-4ABF-B219-2009FB5A9FEB}" srcOrd="2" destOrd="0" parTransId="{58BE9A03-657A-4B68-B6E2-5321DB0E0C08}" sibTransId="{12AE3CC4-A5BD-440E-A93D-5821590FB626}"/>
    <dgm:cxn modelId="{00408C96-AF95-496A-A4AA-91E283F69885}" type="presOf" srcId="{3380688A-1053-47DE-A711-80518BE06D98}" destId="{4426ED0F-79F4-4AA8-A929-E0A72FA3EE71}" srcOrd="0" destOrd="0" presId="urn:microsoft.com/office/officeart/2005/8/layout/lProcess1"/>
    <dgm:cxn modelId="{1E0041A7-9603-40E6-B08B-F0A065674693}" srcId="{FF24CAC0-40AC-43BE-A4A6-3C70D2DA177D}" destId="{B34B1628-6443-4E7A-8C33-9B9E193A734C}" srcOrd="0" destOrd="0" parTransId="{F270E020-A005-47C0-B535-1DB16DDD15FB}" sibTransId="{6EAF88DF-4AA7-4ED2-ACED-F0FF08D33133}"/>
    <dgm:cxn modelId="{CD9670AA-59DD-4390-903C-9639DE49B022}" type="presOf" srcId="{96A7CFE2-8654-42DE-A17A-94E4AF1AB91B}" destId="{76B32B91-9B6D-4070-9EF5-24A9559C3AAC}" srcOrd="0" destOrd="0" presId="urn:microsoft.com/office/officeart/2005/8/layout/lProcess1"/>
    <dgm:cxn modelId="{F9B11AAE-DFA0-44A2-9FD6-716B0609CD3F}" type="presOf" srcId="{C6443F4C-F8FE-477E-893F-1EC05110FE00}" destId="{30CD6654-4EA6-435C-AAD3-8A02277526CF}" srcOrd="0" destOrd="0" presId="urn:microsoft.com/office/officeart/2005/8/layout/lProcess1"/>
    <dgm:cxn modelId="{965E76B5-9B1F-481A-8628-CE299E7A22B9}" srcId="{01D0C186-08D8-4ABF-B219-2009FB5A9FEB}" destId="{92C22780-6AA2-4631-8542-7346BA1A1F3A}" srcOrd="1" destOrd="0" parTransId="{449BA8B6-0A93-49AA-86A1-2522837DE147}" sibTransId="{B95F091B-5DF7-4F84-8C23-A406DB7BF569}"/>
    <dgm:cxn modelId="{94B12ECC-169E-4E9F-8098-F6581D0C2031}" type="presOf" srcId="{C03EABCD-E145-45CC-9B20-A1E2939306C5}" destId="{8DBBE37E-7CA7-4856-9163-1CFB4A3CB07F}" srcOrd="0" destOrd="0" presId="urn:microsoft.com/office/officeart/2005/8/layout/lProcess1"/>
    <dgm:cxn modelId="{029751D8-ED6E-440C-8EC5-F7712A404A10}" type="presOf" srcId="{50626E15-2022-437D-8583-39DA07AEF33C}" destId="{64859B2F-2732-410A-900B-1787E4DDB119}" srcOrd="0" destOrd="0" presId="urn:microsoft.com/office/officeart/2005/8/layout/lProcess1"/>
    <dgm:cxn modelId="{F83FCCE8-01D0-48A2-B627-7EB7AE6B957A}" type="presParOf" srcId="{D42D726D-B11C-4983-9B15-DB911CD0910B}" destId="{9E67D485-8B16-49F8-A3B3-129A2624DBD6}" srcOrd="0" destOrd="0" presId="urn:microsoft.com/office/officeart/2005/8/layout/lProcess1"/>
    <dgm:cxn modelId="{1A69B086-B9FA-4C18-B030-796A5B13A188}" type="presParOf" srcId="{9E67D485-8B16-49F8-A3B3-129A2624DBD6}" destId="{1F4F97ED-DC53-44A7-811A-9D65C0BDD976}" srcOrd="0" destOrd="0" presId="urn:microsoft.com/office/officeart/2005/8/layout/lProcess1"/>
    <dgm:cxn modelId="{A5B79008-0C7C-4CD8-9CB4-8246F3ED6957}" type="presParOf" srcId="{9E67D485-8B16-49F8-A3B3-129A2624DBD6}" destId="{A5FDED06-5334-4026-98B8-1113B5EECBCA}" srcOrd="1" destOrd="0" presId="urn:microsoft.com/office/officeart/2005/8/layout/lProcess1"/>
    <dgm:cxn modelId="{09FBA9F0-DE28-4432-8E39-5A54FB9B203C}" type="presParOf" srcId="{9E67D485-8B16-49F8-A3B3-129A2624DBD6}" destId="{76B32B91-9B6D-4070-9EF5-24A9559C3AAC}" srcOrd="2" destOrd="0" presId="urn:microsoft.com/office/officeart/2005/8/layout/lProcess1"/>
    <dgm:cxn modelId="{1039B21A-D86E-45F4-80F4-6990DAB46774}" type="presParOf" srcId="{D42D726D-B11C-4983-9B15-DB911CD0910B}" destId="{E2C16661-964F-41A5-A5A9-4B859DC65D73}" srcOrd="1" destOrd="0" presId="urn:microsoft.com/office/officeart/2005/8/layout/lProcess1"/>
    <dgm:cxn modelId="{0A60BF40-629C-4BED-B52A-9641192EFC7A}" type="presParOf" srcId="{D42D726D-B11C-4983-9B15-DB911CD0910B}" destId="{F8BB0CE1-9564-4F27-983C-06382EA74EBD}" srcOrd="2" destOrd="0" presId="urn:microsoft.com/office/officeart/2005/8/layout/lProcess1"/>
    <dgm:cxn modelId="{65D38DE1-DEDB-48D7-A2EC-E92A51A068BE}" type="presParOf" srcId="{F8BB0CE1-9564-4F27-983C-06382EA74EBD}" destId="{30CD6654-4EA6-435C-AAD3-8A02277526CF}" srcOrd="0" destOrd="0" presId="urn:microsoft.com/office/officeart/2005/8/layout/lProcess1"/>
    <dgm:cxn modelId="{A3874747-230B-4BEE-A31C-99BD068F2172}" type="presParOf" srcId="{F8BB0CE1-9564-4F27-983C-06382EA74EBD}" destId="{8DBBE37E-7CA7-4856-9163-1CFB4A3CB07F}" srcOrd="1" destOrd="0" presId="urn:microsoft.com/office/officeart/2005/8/layout/lProcess1"/>
    <dgm:cxn modelId="{D1F0F816-FEC7-4BB8-B535-23FBDEB10456}" type="presParOf" srcId="{F8BB0CE1-9564-4F27-983C-06382EA74EBD}" destId="{8913DCF5-CE41-43DC-A802-6239F68852B7}" srcOrd="2" destOrd="0" presId="urn:microsoft.com/office/officeart/2005/8/layout/lProcess1"/>
    <dgm:cxn modelId="{4DFE9A7B-B0AA-409E-A74E-8E39BA0E7254}" type="presParOf" srcId="{F8BB0CE1-9564-4F27-983C-06382EA74EBD}" destId="{063804EB-63F9-4CDF-BC4E-0B6D8F012AA2}" srcOrd="3" destOrd="0" presId="urn:microsoft.com/office/officeart/2005/8/layout/lProcess1"/>
    <dgm:cxn modelId="{FD8D3AC5-46F5-4B21-9FA3-C3388FE7C67D}" type="presParOf" srcId="{F8BB0CE1-9564-4F27-983C-06382EA74EBD}" destId="{7F7EA99C-ED35-47FA-AF7F-96F0140BBFCF}" srcOrd="4" destOrd="0" presId="urn:microsoft.com/office/officeart/2005/8/layout/lProcess1"/>
    <dgm:cxn modelId="{99C6C1FA-BF1F-4CE8-8F6D-89EBD6FA886E}" type="presParOf" srcId="{D42D726D-B11C-4983-9B15-DB911CD0910B}" destId="{D1F9E558-4A70-42B4-BAEE-019BA4EAC987}" srcOrd="3" destOrd="0" presId="urn:microsoft.com/office/officeart/2005/8/layout/lProcess1"/>
    <dgm:cxn modelId="{DDBA2697-FE77-4EF7-883B-1C6D73581078}" type="presParOf" srcId="{D42D726D-B11C-4983-9B15-DB911CD0910B}" destId="{26F41BA0-29DF-4815-812D-0EF8503FAAED}" srcOrd="4" destOrd="0" presId="urn:microsoft.com/office/officeart/2005/8/layout/lProcess1"/>
    <dgm:cxn modelId="{C4F6D969-2917-4C6C-B47F-3FFD16FFB3D6}" type="presParOf" srcId="{26F41BA0-29DF-4815-812D-0EF8503FAAED}" destId="{D05509DA-0B25-441B-A0B6-916F73BB99FD}" srcOrd="0" destOrd="0" presId="urn:microsoft.com/office/officeart/2005/8/layout/lProcess1"/>
    <dgm:cxn modelId="{83266B3E-D76B-4C28-B4DC-D41D642B4FEF}" type="presParOf" srcId="{26F41BA0-29DF-4815-812D-0EF8503FAAED}" destId="{4426ED0F-79F4-4AA8-A929-E0A72FA3EE71}" srcOrd="1" destOrd="0" presId="urn:microsoft.com/office/officeart/2005/8/layout/lProcess1"/>
    <dgm:cxn modelId="{E22B955F-A581-4AC4-A799-7C3DB236F5D0}" type="presParOf" srcId="{26F41BA0-29DF-4815-812D-0EF8503FAAED}" destId="{64859B2F-2732-410A-900B-1787E4DDB119}" srcOrd="2" destOrd="0" presId="urn:microsoft.com/office/officeart/2005/8/layout/lProcess1"/>
    <dgm:cxn modelId="{B83D1610-061F-4185-BD92-5A9E454FE96D}" type="presParOf" srcId="{26F41BA0-29DF-4815-812D-0EF8503FAAED}" destId="{F727AA72-E22A-4382-816C-1DA6311F56D3}" srcOrd="3" destOrd="0" presId="urn:microsoft.com/office/officeart/2005/8/layout/lProcess1"/>
    <dgm:cxn modelId="{CD751EF1-92D1-4105-BFFB-0FEE2DB5A07E}" type="presParOf" srcId="{26F41BA0-29DF-4815-812D-0EF8503FAAED}" destId="{19EFFACB-6F5F-412C-8B33-DAA44029CA90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33541C4-AC26-4FA5-9B19-332C8E7B7D4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94FCE3-705C-4581-8B86-AEAA29F60970}">
      <dgm:prSet phldrT="[Text]"/>
      <dgm:spPr/>
      <dgm:t>
        <a:bodyPr/>
        <a:lstStyle/>
        <a:p>
          <a:r>
            <a:rPr lang="en-GB" dirty="0"/>
            <a:t>*DTAP, IPV, Hib, Hep B</a:t>
          </a:r>
        </a:p>
      </dgm:t>
    </dgm:pt>
    <dgm:pt modelId="{DA8F08E5-EC5B-4985-854A-7215F6BF568C}" type="parTrans" cxnId="{CB9CD3FB-2129-4FBA-A239-ED3D9C9886C1}">
      <dgm:prSet/>
      <dgm:spPr/>
      <dgm:t>
        <a:bodyPr/>
        <a:lstStyle/>
        <a:p>
          <a:endParaRPr lang="en-GB"/>
        </a:p>
      </dgm:t>
    </dgm:pt>
    <dgm:pt modelId="{7758BACC-B9A8-4792-B0C6-9743F81137D8}" type="sibTrans" cxnId="{CB9CD3FB-2129-4FBA-A239-ED3D9C9886C1}">
      <dgm:prSet/>
      <dgm:spPr/>
      <dgm:t>
        <a:bodyPr/>
        <a:lstStyle/>
        <a:p>
          <a:endParaRPr lang="en-GB"/>
        </a:p>
      </dgm:t>
    </dgm:pt>
    <dgm:pt modelId="{2453D990-2EE6-4888-BADF-AF1F021C7067}" type="pres">
      <dgm:prSet presAssocID="{F33541C4-AC26-4FA5-9B19-332C8E7B7D46}" presName="diagram" presStyleCnt="0">
        <dgm:presLayoutVars>
          <dgm:dir/>
          <dgm:resizeHandles val="exact"/>
        </dgm:presLayoutVars>
      </dgm:prSet>
      <dgm:spPr/>
    </dgm:pt>
    <dgm:pt modelId="{20432121-29B7-4E28-A868-B242C3503D89}" type="pres">
      <dgm:prSet presAssocID="{C594FCE3-705C-4581-8B86-AEAA29F60970}" presName="node" presStyleLbl="node1" presStyleIdx="0" presStyleCnt="1" custScaleX="233912">
        <dgm:presLayoutVars>
          <dgm:bulletEnabled val="1"/>
        </dgm:presLayoutVars>
      </dgm:prSet>
      <dgm:spPr/>
    </dgm:pt>
  </dgm:ptLst>
  <dgm:cxnLst>
    <dgm:cxn modelId="{FB586D5D-B5A1-4EF9-A1A3-8B48174CD857}" type="presOf" srcId="{F33541C4-AC26-4FA5-9B19-332C8E7B7D46}" destId="{2453D990-2EE6-4888-BADF-AF1F021C7067}" srcOrd="0" destOrd="0" presId="urn:microsoft.com/office/officeart/2005/8/layout/default"/>
    <dgm:cxn modelId="{3168F2CA-F6AF-4560-86A6-026809988C23}" type="presOf" srcId="{C594FCE3-705C-4581-8B86-AEAA29F60970}" destId="{20432121-29B7-4E28-A868-B242C3503D89}" srcOrd="0" destOrd="0" presId="urn:microsoft.com/office/officeart/2005/8/layout/default"/>
    <dgm:cxn modelId="{CB9CD3FB-2129-4FBA-A239-ED3D9C9886C1}" srcId="{F33541C4-AC26-4FA5-9B19-332C8E7B7D46}" destId="{C594FCE3-705C-4581-8B86-AEAA29F60970}" srcOrd="0" destOrd="0" parTransId="{DA8F08E5-EC5B-4985-854A-7215F6BF568C}" sibTransId="{7758BACC-B9A8-4792-B0C6-9743F81137D8}"/>
    <dgm:cxn modelId="{7D02CC65-61EA-4E9F-A7AB-2BBA3A28F771}" type="presParOf" srcId="{2453D990-2EE6-4888-BADF-AF1F021C7067}" destId="{20432121-29B7-4E28-A868-B242C3503D8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15B8839-1821-4AB3-9A7E-E87160D95B82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5EFA505D-4C50-4C7D-8A23-E715CA04D749}" type="pres">
      <dgm:prSet presAssocID="{A15B8839-1821-4AB3-9A7E-E87160D95B82}" presName="diagram" presStyleCnt="0">
        <dgm:presLayoutVars>
          <dgm:dir/>
          <dgm:resizeHandles val="exact"/>
        </dgm:presLayoutVars>
      </dgm:prSet>
      <dgm:spPr/>
    </dgm:pt>
  </dgm:ptLst>
  <dgm:cxnLst>
    <dgm:cxn modelId="{19966FF8-470B-4B52-9813-BD15F88A7CE0}" type="presOf" srcId="{A15B8839-1821-4AB3-9A7E-E87160D95B82}" destId="{5EFA505D-4C50-4C7D-8A23-E715CA04D74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1FD8FA8-0BF9-4A97-8381-4B50E5F49DE8}" type="doc">
      <dgm:prSet loTypeId="urn:microsoft.com/office/officeart/2005/8/layout/process4" loCatId="process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99B51235-4770-4F10-BD96-B15FC0DEBF8E}">
      <dgm:prSet phldrT="[Text]"/>
      <dgm:spPr/>
      <dgm:t>
        <a:bodyPr/>
        <a:lstStyle/>
        <a:p>
          <a:r>
            <a:rPr lang="en-GB"/>
            <a:t>All available on Website</a:t>
          </a:r>
        </a:p>
      </dgm:t>
    </dgm:pt>
    <dgm:pt modelId="{BEE7051E-1696-45D0-8E0E-24651609F670}" type="parTrans" cxnId="{B3013850-75C4-4ECD-B09C-AF5756B55D3D}">
      <dgm:prSet/>
      <dgm:spPr/>
      <dgm:t>
        <a:bodyPr/>
        <a:lstStyle/>
        <a:p>
          <a:endParaRPr lang="en-GB"/>
        </a:p>
      </dgm:t>
    </dgm:pt>
    <dgm:pt modelId="{9079F189-6B8B-4808-B430-29A9E50523BA}" type="sibTrans" cxnId="{B3013850-75C4-4ECD-B09C-AF5756B55D3D}">
      <dgm:prSet/>
      <dgm:spPr/>
      <dgm:t>
        <a:bodyPr/>
        <a:lstStyle/>
        <a:p>
          <a:endParaRPr lang="en-GB"/>
        </a:p>
      </dgm:t>
    </dgm:pt>
    <dgm:pt modelId="{80730C53-355C-4F78-BD1A-012D1BC18D97}">
      <dgm:prSet phldrT="[Text]"/>
      <dgm:spPr/>
      <dgm:t>
        <a:bodyPr/>
        <a:lstStyle/>
        <a:p>
          <a:r>
            <a:rPr lang="en-GB"/>
            <a:t>https://castlemedicalgroup.co.uk/</a:t>
          </a:r>
        </a:p>
      </dgm:t>
    </dgm:pt>
    <dgm:pt modelId="{5A7FBF60-5876-4A2A-8F59-C1B478F84265}" type="parTrans" cxnId="{21084281-C2C5-4994-A14B-140671BB3EC7}">
      <dgm:prSet/>
      <dgm:spPr/>
      <dgm:t>
        <a:bodyPr/>
        <a:lstStyle/>
        <a:p>
          <a:endParaRPr lang="en-GB"/>
        </a:p>
      </dgm:t>
    </dgm:pt>
    <dgm:pt modelId="{B4D2521A-C561-4CE4-9097-F4351BFD6467}" type="sibTrans" cxnId="{21084281-C2C5-4994-A14B-140671BB3EC7}">
      <dgm:prSet/>
      <dgm:spPr/>
      <dgm:t>
        <a:bodyPr/>
        <a:lstStyle/>
        <a:p>
          <a:endParaRPr lang="en-GB"/>
        </a:p>
      </dgm:t>
    </dgm:pt>
    <dgm:pt modelId="{9BA23DB5-A592-433A-A422-D78852031D38}">
      <dgm:prSet phldrT="[Text]"/>
      <dgm:spPr/>
      <dgm:t>
        <a:bodyPr/>
        <a:lstStyle/>
        <a:p>
          <a:r>
            <a:rPr lang="en-GB"/>
            <a:t>Patient Support and Information including services for CYP</a:t>
          </a:r>
        </a:p>
      </dgm:t>
    </dgm:pt>
    <dgm:pt modelId="{4B7BB6A3-2EC9-434A-9137-B1B12E1A4985}" type="parTrans" cxnId="{9D398CA5-022C-4E67-8752-DD800394C5CD}">
      <dgm:prSet/>
      <dgm:spPr/>
      <dgm:t>
        <a:bodyPr/>
        <a:lstStyle/>
        <a:p>
          <a:endParaRPr lang="en-GB"/>
        </a:p>
      </dgm:t>
    </dgm:pt>
    <dgm:pt modelId="{58A27F39-969D-41E7-8DA6-B6A549C808A0}" type="sibTrans" cxnId="{9D398CA5-022C-4E67-8752-DD800394C5CD}">
      <dgm:prSet/>
      <dgm:spPr/>
      <dgm:t>
        <a:bodyPr/>
        <a:lstStyle/>
        <a:p>
          <a:endParaRPr lang="en-GB"/>
        </a:p>
      </dgm:t>
    </dgm:pt>
    <dgm:pt modelId="{DBE67E35-D72C-4A45-B615-4304A090D886}" type="pres">
      <dgm:prSet presAssocID="{81FD8FA8-0BF9-4A97-8381-4B50E5F49DE8}" presName="Name0" presStyleCnt="0">
        <dgm:presLayoutVars>
          <dgm:dir/>
          <dgm:animLvl val="lvl"/>
          <dgm:resizeHandles val="exact"/>
        </dgm:presLayoutVars>
      </dgm:prSet>
      <dgm:spPr/>
    </dgm:pt>
    <dgm:pt modelId="{9E595C8E-A10F-4CC4-94EF-DC0D5E6E9BD1}" type="pres">
      <dgm:prSet presAssocID="{99B51235-4770-4F10-BD96-B15FC0DEBF8E}" presName="boxAndChildren" presStyleCnt="0"/>
      <dgm:spPr/>
    </dgm:pt>
    <dgm:pt modelId="{0C2ABC2D-EAC1-4A66-A32F-77D67867E5CC}" type="pres">
      <dgm:prSet presAssocID="{99B51235-4770-4F10-BD96-B15FC0DEBF8E}" presName="parentTextBox" presStyleLbl="node1" presStyleIdx="0" presStyleCnt="1"/>
      <dgm:spPr/>
    </dgm:pt>
    <dgm:pt modelId="{4CDEA78C-C9B0-459D-B754-3C45A1B637F0}" type="pres">
      <dgm:prSet presAssocID="{99B51235-4770-4F10-BD96-B15FC0DEBF8E}" presName="entireBox" presStyleLbl="node1" presStyleIdx="0" presStyleCnt="1"/>
      <dgm:spPr/>
    </dgm:pt>
    <dgm:pt modelId="{A804C017-43D0-45D6-AFBD-09A85FC8D1D0}" type="pres">
      <dgm:prSet presAssocID="{99B51235-4770-4F10-BD96-B15FC0DEBF8E}" presName="descendantBox" presStyleCnt="0"/>
      <dgm:spPr/>
    </dgm:pt>
    <dgm:pt modelId="{86A73588-61D4-43D0-AA1E-73FD0AC09119}" type="pres">
      <dgm:prSet presAssocID="{80730C53-355C-4F78-BD1A-012D1BC18D97}" presName="childTextBox" presStyleLbl="fgAccFollowNode1" presStyleIdx="0" presStyleCnt="2" custLinFactNeighborX="-993" custLinFactNeighborY="-167">
        <dgm:presLayoutVars>
          <dgm:bulletEnabled val="1"/>
        </dgm:presLayoutVars>
      </dgm:prSet>
      <dgm:spPr/>
    </dgm:pt>
    <dgm:pt modelId="{F7C7A0F5-3D77-4B49-873E-A7D97FAC0C9E}" type="pres">
      <dgm:prSet presAssocID="{9BA23DB5-A592-433A-A422-D78852031D38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3CDA1737-3D0B-4D9C-9CE1-85490CFBD76B}" type="presOf" srcId="{99B51235-4770-4F10-BD96-B15FC0DEBF8E}" destId="{0C2ABC2D-EAC1-4A66-A32F-77D67867E5CC}" srcOrd="0" destOrd="0" presId="urn:microsoft.com/office/officeart/2005/8/layout/process4"/>
    <dgm:cxn modelId="{B3013850-75C4-4ECD-B09C-AF5756B55D3D}" srcId="{81FD8FA8-0BF9-4A97-8381-4B50E5F49DE8}" destId="{99B51235-4770-4F10-BD96-B15FC0DEBF8E}" srcOrd="0" destOrd="0" parTransId="{BEE7051E-1696-45D0-8E0E-24651609F670}" sibTransId="{9079F189-6B8B-4808-B430-29A9E50523BA}"/>
    <dgm:cxn modelId="{21084281-C2C5-4994-A14B-140671BB3EC7}" srcId="{99B51235-4770-4F10-BD96-B15FC0DEBF8E}" destId="{80730C53-355C-4F78-BD1A-012D1BC18D97}" srcOrd="0" destOrd="0" parTransId="{5A7FBF60-5876-4A2A-8F59-C1B478F84265}" sibTransId="{B4D2521A-C561-4CE4-9097-F4351BFD6467}"/>
    <dgm:cxn modelId="{D2AD2F86-6714-4211-A6BB-CFE6D999A780}" type="presOf" srcId="{81FD8FA8-0BF9-4A97-8381-4B50E5F49DE8}" destId="{DBE67E35-D72C-4A45-B615-4304A090D886}" srcOrd="0" destOrd="0" presId="urn:microsoft.com/office/officeart/2005/8/layout/process4"/>
    <dgm:cxn modelId="{9D398CA5-022C-4E67-8752-DD800394C5CD}" srcId="{99B51235-4770-4F10-BD96-B15FC0DEBF8E}" destId="{9BA23DB5-A592-433A-A422-D78852031D38}" srcOrd="1" destOrd="0" parTransId="{4B7BB6A3-2EC9-434A-9137-B1B12E1A4985}" sibTransId="{58A27F39-969D-41E7-8DA6-B6A549C808A0}"/>
    <dgm:cxn modelId="{3C0AA0B2-A747-4E80-BAD5-E73FBF1254D9}" type="presOf" srcId="{9BA23DB5-A592-433A-A422-D78852031D38}" destId="{F7C7A0F5-3D77-4B49-873E-A7D97FAC0C9E}" srcOrd="0" destOrd="0" presId="urn:microsoft.com/office/officeart/2005/8/layout/process4"/>
    <dgm:cxn modelId="{0AD68FE6-7CC3-4BC7-94E4-F8FE10C855A4}" type="presOf" srcId="{80730C53-355C-4F78-BD1A-012D1BC18D97}" destId="{86A73588-61D4-43D0-AA1E-73FD0AC09119}" srcOrd="0" destOrd="0" presId="urn:microsoft.com/office/officeart/2005/8/layout/process4"/>
    <dgm:cxn modelId="{424843EC-74D0-4765-80F4-14B2F59449F3}" type="presOf" srcId="{99B51235-4770-4F10-BD96-B15FC0DEBF8E}" destId="{4CDEA78C-C9B0-459D-B754-3C45A1B637F0}" srcOrd="1" destOrd="0" presId="urn:microsoft.com/office/officeart/2005/8/layout/process4"/>
    <dgm:cxn modelId="{685F6740-76FB-449C-B914-2C37382693C0}" type="presParOf" srcId="{DBE67E35-D72C-4A45-B615-4304A090D886}" destId="{9E595C8E-A10F-4CC4-94EF-DC0D5E6E9BD1}" srcOrd="0" destOrd="0" presId="urn:microsoft.com/office/officeart/2005/8/layout/process4"/>
    <dgm:cxn modelId="{F5AAE512-4CAC-4F63-B52A-9FCFD23D62E7}" type="presParOf" srcId="{9E595C8E-A10F-4CC4-94EF-DC0D5E6E9BD1}" destId="{0C2ABC2D-EAC1-4A66-A32F-77D67867E5CC}" srcOrd="0" destOrd="0" presId="urn:microsoft.com/office/officeart/2005/8/layout/process4"/>
    <dgm:cxn modelId="{A704E75E-73E9-4871-A3AE-0E615800E674}" type="presParOf" srcId="{9E595C8E-A10F-4CC4-94EF-DC0D5E6E9BD1}" destId="{4CDEA78C-C9B0-459D-B754-3C45A1B637F0}" srcOrd="1" destOrd="0" presId="urn:microsoft.com/office/officeart/2005/8/layout/process4"/>
    <dgm:cxn modelId="{177F175C-4E55-4724-B5EB-34406E8DF26F}" type="presParOf" srcId="{9E595C8E-A10F-4CC4-94EF-DC0D5E6E9BD1}" destId="{A804C017-43D0-45D6-AFBD-09A85FC8D1D0}" srcOrd="2" destOrd="0" presId="urn:microsoft.com/office/officeart/2005/8/layout/process4"/>
    <dgm:cxn modelId="{688F26C5-4EEA-45C8-8EC7-3EDA2AE820BD}" type="presParOf" srcId="{A804C017-43D0-45D6-AFBD-09A85FC8D1D0}" destId="{86A73588-61D4-43D0-AA1E-73FD0AC09119}" srcOrd="0" destOrd="0" presId="urn:microsoft.com/office/officeart/2005/8/layout/process4"/>
    <dgm:cxn modelId="{D61AA6F0-B69B-4834-80FD-4B6746C41C83}" type="presParOf" srcId="{A804C017-43D0-45D6-AFBD-09A85FC8D1D0}" destId="{F7C7A0F5-3D77-4B49-873E-A7D97FAC0C9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44BCD28-BAD4-462B-8AA9-9DA988DB2962}" type="doc">
      <dgm:prSet loTypeId="urn:microsoft.com/office/officeart/2005/8/layout/defaul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454757B2-8FE8-4E1E-89EE-102240E64938}">
      <dgm:prSet phldrT="[Text]"/>
      <dgm:spPr/>
      <dgm:t>
        <a:bodyPr/>
        <a:lstStyle/>
        <a:p>
          <a:r>
            <a:rPr lang="en-GB" dirty="0"/>
            <a:t>ICB</a:t>
          </a:r>
        </a:p>
        <a:p>
          <a:r>
            <a:rPr lang="en-GB" dirty="0"/>
            <a:t>Integrated Care Board</a:t>
          </a:r>
        </a:p>
      </dgm:t>
    </dgm:pt>
    <dgm:pt modelId="{69ECFE7D-AB3D-41C6-829E-84C2C5F4C6DB}" type="parTrans" cxnId="{9BA2606F-120A-48C7-BC7C-7D1D92164256}">
      <dgm:prSet/>
      <dgm:spPr/>
      <dgm:t>
        <a:bodyPr/>
        <a:lstStyle/>
        <a:p>
          <a:endParaRPr lang="en-GB"/>
        </a:p>
      </dgm:t>
    </dgm:pt>
    <dgm:pt modelId="{3EDD60D4-5DB7-467E-881C-52B2AD0D4C5E}" type="sibTrans" cxnId="{9BA2606F-120A-48C7-BC7C-7D1D92164256}">
      <dgm:prSet/>
      <dgm:spPr/>
      <dgm:t>
        <a:bodyPr/>
        <a:lstStyle/>
        <a:p>
          <a:endParaRPr lang="en-GB"/>
        </a:p>
      </dgm:t>
    </dgm:pt>
    <dgm:pt modelId="{6F3EACE8-406C-48FF-83CB-2757B365EA89}">
      <dgm:prSet phldrT="[Text]"/>
      <dgm:spPr/>
      <dgm:t>
        <a:bodyPr/>
        <a:lstStyle/>
        <a:p>
          <a:r>
            <a:rPr lang="en-GB" dirty="0"/>
            <a:t>MH</a:t>
          </a:r>
        </a:p>
        <a:p>
          <a:r>
            <a:rPr lang="en-GB" dirty="0"/>
            <a:t>Mental Health</a:t>
          </a:r>
        </a:p>
      </dgm:t>
    </dgm:pt>
    <dgm:pt modelId="{39ABDA20-1696-4DD7-A5F5-25B379F1D0E5}" type="parTrans" cxnId="{65DBB9CF-DB89-4471-A395-B4F26BF0C07D}">
      <dgm:prSet/>
      <dgm:spPr/>
      <dgm:t>
        <a:bodyPr/>
        <a:lstStyle/>
        <a:p>
          <a:endParaRPr lang="en-GB"/>
        </a:p>
      </dgm:t>
    </dgm:pt>
    <dgm:pt modelId="{AD32CA8B-66BE-4E14-8BFB-BCBBBDA5EAEE}" type="sibTrans" cxnId="{65DBB9CF-DB89-4471-A395-B4F26BF0C07D}">
      <dgm:prSet/>
      <dgm:spPr/>
      <dgm:t>
        <a:bodyPr/>
        <a:lstStyle/>
        <a:p>
          <a:endParaRPr lang="en-GB"/>
        </a:p>
      </dgm:t>
    </dgm:pt>
    <dgm:pt modelId="{ADE8108A-5495-460E-8CA6-18D75750EC4B}">
      <dgm:prSet phldrT="[Text]"/>
      <dgm:spPr/>
      <dgm:t>
        <a:bodyPr/>
        <a:lstStyle/>
        <a:p>
          <a:r>
            <a:rPr lang="en-GB" dirty="0"/>
            <a:t>ST</a:t>
          </a:r>
        </a:p>
        <a:p>
          <a:r>
            <a:rPr lang="en-GB" dirty="0"/>
            <a:t>Specialist Training</a:t>
          </a:r>
        </a:p>
      </dgm:t>
    </dgm:pt>
    <dgm:pt modelId="{E87F140E-EB18-4446-B1CE-E663EEBE4A19}" type="parTrans" cxnId="{937A2286-75DA-46B3-8BC7-A3F2D4522C5C}">
      <dgm:prSet/>
      <dgm:spPr/>
      <dgm:t>
        <a:bodyPr/>
        <a:lstStyle/>
        <a:p>
          <a:endParaRPr lang="en-GB"/>
        </a:p>
      </dgm:t>
    </dgm:pt>
    <dgm:pt modelId="{3E29AD7B-D3CE-473F-BAAD-55B30C555266}" type="sibTrans" cxnId="{937A2286-75DA-46B3-8BC7-A3F2D4522C5C}">
      <dgm:prSet/>
      <dgm:spPr/>
      <dgm:t>
        <a:bodyPr/>
        <a:lstStyle/>
        <a:p>
          <a:endParaRPr lang="en-GB"/>
        </a:p>
      </dgm:t>
    </dgm:pt>
    <dgm:pt modelId="{7D135F19-3033-4D67-94DC-CB8E6C4A6755}">
      <dgm:prSet/>
      <dgm:spPr/>
      <dgm:t>
        <a:bodyPr/>
        <a:lstStyle/>
        <a:p>
          <a:r>
            <a:rPr lang="en-GB" dirty="0"/>
            <a:t>NHC</a:t>
          </a:r>
        </a:p>
        <a:p>
          <a:r>
            <a:rPr lang="en-GB" dirty="0"/>
            <a:t>Neighbourhood Health Centre</a:t>
          </a:r>
        </a:p>
      </dgm:t>
    </dgm:pt>
    <dgm:pt modelId="{0A340D9C-144B-46A7-BCE4-C31378C500DE}" type="parTrans" cxnId="{06B45071-A243-4004-AE72-A51159B1ECB1}">
      <dgm:prSet/>
      <dgm:spPr/>
      <dgm:t>
        <a:bodyPr/>
        <a:lstStyle/>
        <a:p>
          <a:endParaRPr lang="en-GB"/>
        </a:p>
      </dgm:t>
    </dgm:pt>
    <dgm:pt modelId="{CFA46C1D-15AA-492D-B5F9-1F7F96DABED6}" type="sibTrans" cxnId="{06B45071-A243-4004-AE72-A51159B1ECB1}">
      <dgm:prSet/>
      <dgm:spPr/>
      <dgm:t>
        <a:bodyPr/>
        <a:lstStyle/>
        <a:p>
          <a:endParaRPr lang="en-GB"/>
        </a:p>
      </dgm:t>
    </dgm:pt>
    <dgm:pt modelId="{D4466B88-0F67-4AFB-BCA4-ED9C320BA6EC}">
      <dgm:prSet/>
      <dgm:spPr/>
      <dgm:t>
        <a:bodyPr/>
        <a:lstStyle/>
        <a:p>
          <a:r>
            <a:rPr lang="en-GB" dirty="0"/>
            <a:t>HPV</a:t>
          </a:r>
        </a:p>
        <a:p>
          <a:r>
            <a:rPr lang="en-GB" dirty="0"/>
            <a:t>Human Papillomavirus</a:t>
          </a:r>
        </a:p>
      </dgm:t>
    </dgm:pt>
    <dgm:pt modelId="{1041874E-C0EF-49E1-858C-47DC5E18A01B}" type="parTrans" cxnId="{6ACD80A7-7ECB-41E8-9A24-DF1D5118945D}">
      <dgm:prSet/>
      <dgm:spPr/>
      <dgm:t>
        <a:bodyPr/>
        <a:lstStyle/>
        <a:p>
          <a:endParaRPr lang="en-GB"/>
        </a:p>
      </dgm:t>
    </dgm:pt>
    <dgm:pt modelId="{0CF58C3F-F521-4CB7-8113-3FD3DC1A9585}" type="sibTrans" cxnId="{6ACD80A7-7ECB-41E8-9A24-DF1D5118945D}">
      <dgm:prSet/>
      <dgm:spPr/>
      <dgm:t>
        <a:bodyPr/>
        <a:lstStyle/>
        <a:p>
          <a:endParaRPr lang="en-GB"/>
        </a:p>
      </dgm:t>
    </dgm:pt>
    <dgm:pt modelId="{1F2E790E-7226-4425-8782-435CCAD04000}">
      <dgm:prSet/>
      <dgm:spPr/>
      <dgm:t>
        <a:bodyPr/>
        <a:lstStyle/>
        <a:p>
          <a:r>
            <a:rPr lang="en-GB" dirty="0"/>
            <a:t>CYP</a:t>
          </a:r>
        </a:p>
        <a:p>
          <a:r>
            <a:rPr lang="en-GB"/>
            <a:t>Children and Young People</a:t>
          </a:r>
        </a:p>
      </dgm:t>
    </dgm:pt>
    <dgm:pt modelId="{03E75DDD-6DD5-42A4-9F6D-98CE5A96961F}" type="parTrans" cxnId="{3B84993E-F43E-4B4E-947F-AF8179853F64}">
      <dgm:prSet/>
      <dgm:spPr/>
      <dgm:t>
        <a:bodyPr/>
        <a:lstStyle/>
        <a:p>
          <a:endParaRPr lang="en-GB"/>
        </a:p>
      </dgm:t>
    </dgm:pt>
    <dgm:pt modelId="{8A91FD27-C919-42F7-81A8-E683FA0FB4B7}" type="sibTrans" cxnId="{3B84993E-F43E-4B4E-947F-AF8179853F64}">
      <dgm:prSet/>
      <dgm:spPr/>
      <dgm:t>
        <a:bodyPr/>
        <a:lstStyle/>
        <a:p>
          <a:endParaRPr lang="en-GB"/>
        </a:p>
      </dgm:t>
    </dgm:pt>
    <dgm:pt modelId="{7D0543CE-1AC8-4373-8A3E-C83781859FF4}">
      <dgm:prSet/>
      <dgm:spPr/>
      <dgm:t>
        <a:bodyPr/>
        <a:lstStyle/>
        <a:p>
          <a:r>
            <a:rPr lang="en-GB" dirty="0"/>
            <a:t>AI</a:t>
          </a:r>
        </a:p>
        <a:p>
          <a:r>
            <a:rPr lang="en-GB" dirty="0"/>
            <a:t>Artificial Intelligence</a:t>
          </a:r>
        </a:p>
      </dgm:t>
    </dgm:pt>
    <dgm:pt modelId="{8BD52899-AADE-4F18-9B71-0F4F46724A7D}" type="parTrans" cxnId="{451F8E4D-89ED-4B1A-BCAD-FA58237994BB}">
      <dgm:prSet/>
      <dgm:spPr/>
      <dgm:t>
        <a:bodyPr/>
        <a:lstStyle/>
        <a:p>
          <a:endParaRPr lang="en-GB"/>
        </a:p>
      </dgm:t>
    </dgm:pt>
    <dgm:pt modelId="{72B9FF65-A1FA-472E-98ED-E3FF6C2FB5D3}" type="sibTrans" cxnId="{451F8E4D-89ED-4B1A-BCAD-FA58237994BB}">
      <dgm:prSet/>
      <dgm:spPr/>
      <dgm:t>
        <a:bodyPr/>
        <a:lstStyle/>
        <a:p>
          <a:endParaRPr lang="en-GB"/>
        </a:p>
      </dgm:t>
    </dgm:pt>
    <dgm:pt modelId="{99A42C2C-A982-45C4-91A4-64E311FAFE8E}">
      <dgm:prSet/>
      <dgm:spPr/>
      <dgm:t>
        <a:bodyPr/>
        <a:lstStyle/>
        <a:p>
          <a:r>
            <a:rPr lang="en-GB"/>
            <a:t>FY</a:t>
          </a:r>
        </a:p>
        <a:p>
          <a:r>
            <a:rPr lang="en-GB"/>
            <a:t>Foundation Year</a:t>
          </a:r>
        </a:p>
      </dgm:t>
    </dgm:pt>
    <dgm:pt modelId="{4F9F207A-C9BF-4966-A5A2-5EBCD51002DD}" type="parTrans" cxnId="{382B906F-9F14-4FA2-95A7-75AED514D2D3}">
      <dgm:prSet/>
      <dgm:spPr/>
      <dgm:t>
        <a:bodyPr/>
        <a:lstStyle/>
        <a:p>
          <a:endParaRPr lang="en-GB"/>
        </a:p>
      </dgm:t>
    </dgm:pt>
    <dgm:pt modelId="{F6E5EB91-B49A-4D3E-B053-35E634A27B86}" type="sibTrans" cxnId="{382B906F-9F14-4FA2-95A7-75AED514D2D3}">
      <dgm:prSet/>
      <dgm:spPr/>
      <dgm:t>
        <a:bodyPr/>
        <a:lstStyle/>
        <a:p>
          <a:endParaRPr lang="en-GB"/>
        </a:p>
      </dgm:t>
    </dgm:pt>
    <dgm:pt modelId="{C2E82212-3206-4F62-90CF-4E617A8A3163}">
      <dgm:prSet/>
      <dgm:spPr/>
      <dgm:t>
        <a:bodyPr/>
        <a:lstStyle/>
        <a:p>
          <a:r>
            <a:rPr lang="en-GB" dirty="0"/>
            <a:t>CMG</a:t>
          </a:r>
        </a:p>
        <a:p>
          <a:r>
            <a:rPr lang="en-GB" dirty="0"/>
            <a:t>Castle Medical Group</a:t>
          </a:r>
        </a:p>
      </dgm:t>
    </dgm:pt>
    <dgm:pt modelId="{D159A0AF-7893-4D97-8DB4-FF04E62D6608}" type="parTrans" cxnId="{70319A40-A3D5-45C5-BE18-088D4036DABF}">
      <dgm:prSet/>
      <dgm:spPr/>
      <dgm:t>
        <a:bodyPr/>
        <a:lstStyle/>
        <a:p>
          <a:endParaRPr lang="en-GB"/>
        </a:p>
      </dgm:t>
    </dgm:pt>
    <dgm:pt modelId="{F4E6FC26-C5E7-4092-AC35-731A876F79DE}" type="sibTrans" cxnId="{70319A40-A3D5-45C5-BE18-088D4036DABF}">
      <dgm:prSet/>
      <dgm:spPr/>
      <dgm:t>
        <a:bodyPr/>
        <a:lstStyle/>
        <a:p>
          <a:endParaRPr lang="en-GB"/>
        </a:p>
      </dgm:t>
    </dgm:pt>
    <dgm:pt modelId="{029CF551-0977-46EF-8AB0-824E3A829937}">
      <dgm:prSet/>
      <dgm:spPr/>
      <dgm:t>
        <a:bodyPr/>
        <a:lstStyle/>
        <a:p>
          <a:r>
            <a:rPr lang="en-GB" dirty="0"/>
            <a:t>H/O</a:t>
          </a:r>
        </a:p>
        <a:p>
          <a:r>
            <a:rPr lang="en-GB" dirty="0"/>
            <a:t>History Off</a:t>
          </a:r>
        </a:p>
      </dgm:t>
    </dgm:pt>
    <dgm:pt modelId="{25B6EFF6-9F98-403E-A60E-0E9E45765ADC}" type="parTrans" cxnId="{6402EBE1-A772-4651-801F-6C1294789539}">
      <dgm:prSet/>
      <dgm:spPr/>
      <dgm:t>
        <a:bodyPr/>
        <a:lstStyle/>
        <a:p>
          <a:endParaRPr lang="en-GB"/>
        </a:p>
      </dgm:t>
    </dgm:pt>
    <dgm:pt modelId="{20C34757-3D8B-4B88-9B9F-BD72675FA7D5}" type="sibTrans" cxnId="{6402EBE1-A772-4651-801F-6C1294789539}">
      <dgm:prSet/>
      <dgm:spPr/>
      <dgm:t>
        <a:bodyPr/>
        <a:lstStyle/>
        <a:p>
          <a:endParaRPr lang="en-GB"/>
        </a:p>
      </dgm:t>
    </dgm:pt>
    <dgm:pt modelId="{153B8AAF-96F8-4EC4-A333-B962889C3A99}">
      <dgm:prSet/>
      <dgm:spPr/>
      <dgm:t>
        <a:bodyPr/>
        <a:lstStyle/>
        <a:p>
          <a:r>
            <a:rPr lang="en-GB" dirty="0"/>
            <a:t>NHSE</a:t>
          </a:r>
        </a:p>
        <a:p>
          <a:r>
            <a:rPr lang="en-GB" dirty="0"/>
            <a:t>National Health Service England</a:t>
          </a:r>
        </a:p>
      </dgm:t>
    </dgm:pt>
    <dgm:pt modelId="{4834E10D-BAAE-4DDE-8C91-BA0575A4EE9F}" type="parTrans" cxnId="{BFFF9004-9500-4AB7-AABA-9C1236139F8A}">
      <dgm:prSet/>
      <dgm:spPr/>
      <dgm:t>
        <a:bodyPr/>
        <a:lstStyle/>
        <a:p>
          <a:endParaRPr lang="en-GB"/>
        </a:p>
      </dgm:t>
    </dgm:pt>
    <dgm:pt modelId="{57237E28-3724-4A27-B4D5-97B14DB47AE3}" type="sibTrans" cxnId="{BFFF9004-9500-4AB7-AABA-9C1236139F8A}">
      <dgm:prSet/>
      <dgm:spPr/>
      <dgm:t>
        <a:bodyPr/>
        <a:lstStyle/>
        <a:p>
          <a:endParaRPr lang="en-GB"/>
        </a:p>
      </dgm:t>
    </dgm:pt>
    <dgm:pt modelId="{B59B3CC6-B1AB-40D7-933E-47EEF6C47A36}">
      <dgm:prSet/>
      <dgm:spPr/>
      <dgm:t>
        <a:bodyPr/>
        <a:lstStyle/>
        <a:p>
          <a:r>
            <a:rPr lang="en-GB" dirty="0"/>
            <a:t>PHB</a:t>
          </a:r>
        </a:p>
        <a:p>
          <a:r>
            <a:rPr lang="en-GB" dirty="0"/>
            <a:t>Personal Health Budgets</a:t>
          </a:r>
        </a:p>
      </dgm:t>
    </dgm:pt>
    <dgm:pt modelId="{1A475F75-881E-454B-8145-809579572D8F}" type="parTrans" cxnId="{CFC7F5E6-CBA3-47C0-B3A7-E624E92E400F}">
      <dgm:prSet/>
      <dgm:spPr/>
      <dgm:t>
        <a:bodyPr/>
        <a:lstStyle/>
        <a:p>
          <a:endParaRPr lang="en-GB"/>
        </a:p>
      </dgm:t>
    </dgm:pt>
    <dgm:pt modelId="{3013158F-8282-4DB6-B9A3-1DDE2624F8F6}" type="sibTrans" cxnId="{CFC7F5E6-CBA3-47C0-B3A7-E624E92E400F}">
      <dgm:prSet/>
      <dgm:spPr/>
      <dgm:t>
        <a:bodyPr/>
        <a:lstStyle/>
        <a:p>
          <a:endParaRPr lang="en-GB"/>
        </a:p>
      </dgm:t>
    </dgm:pt>
    <dgm:pt modelId="{0482E349-2648-4B28-9719-6DD2D5E6B52F}">
      <dgm:prSet/>
      <dgm:spPr/>
      <dgm:t>
        <a:bodyPr/>
        <a:lstStyle/>
        <a:p>
          <a:r>
            <a:rPr lang="en-GB" dirty="0"/>
            <a:t>PPG</a:t>
          </a:r>
        </a:p>
        <a:p>
          <a:r>
            <a:rPr lang="en-GB" dirty="0"/>
            <a:t>Patient Participation Group</a:t>
          </a:r>
        </a:p>
      </dgm:t>
    </dgm:pt>
    <dgm:pt modelId="{3CC55733-66BA-4419-8161-1C3BB7E9E6E7}" type="parTrans" cxnId="{D67B142F-84F1-47D7-A242-2ABD9D8F5E68}">
      <dgm:prSet/>
      <dgm:spPr/>
      <dgm:t>
        <a:bodyPr/>
        <a:lstStyle/>
        <a:p>
          <a:endParaRPr lang="en-GB"/>
        </a:p>
      </dgm:t>
    </dgm:pt>
    <dgm:pt modelId="{0BAA917E-6DC4-43A4-AB2D-402E7CA4B21A}" type="sibTrans" cxnId="{D67B142F-84F1-47D7-A242-2ABD9D8F5E68}">
      <dgm:prSet/>
      <dgm:spPr/>
      <dgm:t>
        <a:bodyPr/>
        <a:lstStyle/>
        <a:p>
          <a:endParaRPr lang="en-GB"/>
        </a:p>
      </dgm:t>
    </dgm:pt>
    <dgm:pt modelId="{6D7AFA84-4F68-4A4C-9B7B-5CC7C5923F6C}">
      <dgm:prSet/>
      <dgm:spPr/>
      <dgm:t>
        <a:bodyPr/>
        <a:lstStyle/>
        <a:p>
          <a:r>
            <a:rPr lang="en-GB" dirty="0"/>
            <a:t>Hep</a:t>
          </a:r>
        </a:p>
        <a:p>
          <a:r>
            <a:rPr lang="en-GB" dirty="0"/>
            <a:t>Hepatitis</a:t>
          </a:r>
        </a:p>
      </dgm:t>
    </dgm:pt>
    <dgm:pt modelId="{A35DBE90-E20C-46FD-A086-F5643C9DCE42}" type="parTrans" cxnId="{94509ACB-58CD-4D6D-AD17-CB9F74A609F1}">
      <dgm:prSet/>
      <dgm:spPr/>
      <dgm:t>
        <a:bodyPr/>
        <a:lstStyle/>
        <a:p>
          <a:endParaRPr lang="en-GB"/>
        </a:p>
      </dgm:t>
    </dgm:pt>
    <dgm:pt modelId="{7E44B974-EE36-4101-940D-1CEA4B4CE162}" type="sibTrans" cxnId="{94509ACB-58CD-4D6D-AD17-CB9F74A609F1}">
      <dgm:prSet/>
      <dgm:spPr/>
      <dgm:t>
        <a:bodyPr/>
        <a:lstStyle/>
        <a:p>
          <a:endParaRPr lang="en-GB"/>
        </a:p>
      </dgm:t>
    </dgm:pt>
    <dgm:pt modelId="{2BAFD152-E5AB-49B4-9FE7-FE8E635D55B5}">
      <dgm:prSet/>
      <dgm:spPr/>
      <dgm:t>
        <a:bodyPr/>
        <a:lstStyle/>
        <a:p>
          <a:r>
            <a:rPr lang="en-GB" dirty="0"/>
            <a:t>MMR</a:t>
          </a:r>
        </a:p>
        <a:p>
          <a:r>
            <a:rPr lang="en-GB" dirty="0"/>
            <a:t>Mumps, Measles, Rubella</a:t>
          </a:r>
        </a:p>
      </dgm:t>
    </dgm:pt>
    <dgm:pt modelId="{7EE624F3-7D35-4E0C-A584-2811FE95A75F}" type="parTrans" cxnId="{8E2909D0-1F9E-4FCD-8BCE-C73F316A7A94}">
      <dgm:prSet/>
      <dgm:spPr/>
      <dgm:t>
        <a:bodyPr/>
        <a:lstStyle/>
        <a:p>
          <a:endParaRPr lang="en-GB"/>
        </a:p>
      </dgm:t>
    </dgm:pt>
    <dgm:pt modelId="{8944C505-5B2B-4C58-91D4-FE7D5303DFF5}" type="sibTrans" cxnId="{8E2909D0-1F9E-4FCD-8BCE-C73F316A7A94}">
      <dgm:prSet/>
      <dgm:spPr/>
      <dgm:t>
        <a:bodyPr/>
        <a:lstStyle/>
        <a:p>
          <a:endParaRPr lang="en-GB"/>
        </a:p>
      </dgm:t>
    </dgm:pt>
    <dgm:pt modelId="{255B6894-B496-4A95-B73D-23976934523C}">
      <dgm:prSet/>
      <dgm:spPr/>
      <dgm:t>
        <a:bodyPr/>
        <a:lstStyle/>
        <a:p>
          <a:r>
            <a:rPr lang="en-GB" dirty="0"/>
            <a:t>DTaP</a:t>
          </a:r>
        </a:p>
        <a:p>
          <a:r>
            <a:rPr lang="en-GB" dirty="0"/>
            <a:t>Diphtheria, Tetanus,  Pertussis</a:t>
          </a:r>
        </a:p>
      </dgm:t>
    </dgm:pt>
    <dgm:pt modelId="{10356001-6014-4209-9CE0-C6787C88E83F}" type="parTrans" cxnId="{9684D950-6163-48B1-A721-1782D32EC3AA}">
      <dgm:prSet/>
      <dgm:spPr/>
      <dgm:t>
        <a:bodyPr/>
        <a:lstStyle/>
        <a:p>
          <a:endParaRPr lang="en-GB"/>
        </a:p>
      </dgm:t>
    </dgm:pt>
    <dgm:pt modelId="{A8F9C9FB-93FB-49F3-94E3-E3D73EA61B93}" type="sibTrans" cxnId="{9684D950-6163-48B1-A721-1782D32EC3AA}">
      <dgm:prSet/>
      <dgm:spPr/>
      <dgm:t>
        <a:bodyPr/>
        <a:lstStyle/>
        <a:p>
          <a:endParaRPr lang="en-GB"/>
        </a:p>
      </dgm:t>
    </dgm:pt>
    <dgm:pt modelId="{6C5E57F9-5886-4C3B-90F4-E3EE030BD5C2}">
      <dgm:prSet/>
      <dgm:spPr/>
      <dgm:t>
        <a:bodyPr/>
        <a:lstStyle/>
        <a:p>
          <a:r>
            <a:rPr lang="en-GB" dirty="0"/>
            <a:t>IPV</a:t>
          </a:r>
        </a:p>
        <a:p>
          <a:r>
            <a:rPr lang="en-GB" dirty="0"/>
            <a:t>Inactivated Polio Vaccine</a:t>
          </a:r>
        </a:p>
      </dgm:t>
    </dgm:pt>
    <dgm:pt modelId="{CC97B1EC-2627-4723-9A63-C2D564F32828}" type="parTrans" cxnId="{5141B3DC-5389-4245-A16E-AD8BA6AEBA7A}">
      <dgm:prSet/>
      <dgm:spPr/>
      <dgm:t>
        <a:bodyPr/>
        <a:lstStyle/>
        <a:p>
          <a:endParaRPr lang="en-GB"/>
        </a:p>
      </dgm:t>
    </dgm:pt>
    <dgm:pt modelId="{ED41DD9D-06DC-481E-8444-963372100BC7}" type="sibTrans" cxnId="{5141B3DC-5389-4245-A16E-AD8BA6AEBA7A}">
      <dgm:prSet/>
      <dgm:spPr/>
      <dgm:t>
        <a:bodyPr/>
        <a:lstStyle/>
        <a:p>
          <a:endParaRPr lang="en-GB"/>
        </a:p>
      </dgm:t>
    </dgm:pt>
    <dgm:pt modelId="{39A303B3-8F0B-4391-AFB6-8EFCD4EC43D7}">
      <dgm:prSet/>
      <dgm:spPr/>
      <dgm:t>
        <a:bodyPr/>
        <a:lstStyle/>
        <a:p>
          <a:r>
            <a:rPr lang="en-GB" dirty="0"/>
            <a:t>Men</a:t>
          </a:r>
        </a:p>
        <a:p>
          <a:r>
            <a:rPr lang="en-GB" dirty="0"/>
            <a:t>Meningococcal</a:t>
          </a:r>
        </a:p>
      </dgm:t>
    </dgm:pt>
    <dgm:pt modelId="{6EC7A44B-4A6C-45AA-A4F2-E51F64A1A533}" type="parTrans" cxnId="{22715656-D44C-4317-B300-DD7EC7640365}">
      <dgm:prSet/>
      <dgm:spPr/>
      <dgm:t>
        <a:bodyPr/>
        <a:lstStyle/>
        <a:p>
          <a:endParaRPr lang="en-GB"/>
        </a:p>
      </dgm:t>
    </dgm:pt>
    <dgm:pt modelId="{6DB71516-A290-4D16-8AA8-B7C344DACCF5}" type="sibTrans" cxnId="{22715656-D44C-4317-B300-DD7EC7640365}">
      <dgm:prSet/>
      <dgm:spPr/>
      <dgm:t>
        <a:bodyPr/>
        <a:lstStyle/>
        <a:p>
          <a:endParaRPr lang="en-GB"/>
        </a:p>
      </dgm:t>
    </dgm:pt>
    <dgm:pt modelId="{ADB04E78-BC4C-49DA-A585-A7A73E7AF8EF}">
      <dgm:prSet/>
      <dgm:spPr/>
      <dgm:t>
        <a:bodyPr/>
        <a:lstStyle/>
        <a:p>
          <a:r>
            <a:rPr lang="en-GB" dirty="0"/>
            <a:t>Hib</a:t>
          </a:r>
        </a:p>
        <a:p>
          <a:r>
            <a:rPr lang="en-GB" dirty="0"/>
            <a:t>Haemophilus Influenzae</a:t>
          </a:r>
        </a:p>
      </dgm:t>
    </dgm:pt>
    <dgm:pt modelId="{31A45114-D75E-4BCA-B44B-4E4C00D5917A}" type="parTrans" cxnId="{A4A57668-C3AA-4842-A36C-F53F040049FE}">
      <dgm:prSet/>
      <dgm:spPr/>
      <dgm:t>
        <a:bodyPr/>
        <a:lstStyle/>
        <a:p>
          <a:endParaRPr lang="en-GB"/>
        </a:p>
      </dgm:t>
    </dgm:pt>
    <dgm:pt modelId="{3CDDCAA2-BDBE-426F-9BAC-8732A3113365}" type="sibTrans" cxnId="{A4A57668-C3AA-4842-A36C-F53F040049FE}">
      <dgm:prSet/>
      <dgm:spPr/>
      <dgm:t>
        <a:bodyPr/>
        <a:lstStyle/>
        <a:p>
          <a:endParaRPr lang="en-GB"/>
        </a:p>
      </dgm:t>
    </dgm:pt>
    <dgm:pt modelId="{F2FA7E27-D0EA-452E-B7B9-3B1DAC2DD492}" type="pres">
      <dgm:prSet presAssocID="{E44BCD28-BAD4-462B-8AA9-9DA988DB2962}" presName="diagram" presStyleCnt="0">
        <dgm:presLayoutVars>
          <dgm:dir/>
          <dgm:resizeHandles val="exact"/>
        </dgm:presLayoutVars>
      </dgm:prSet>
      <dgm:spPr/>
    </dgm:pt>
    <dgm:pt modelId="{1BE2C7FA-E4C3-4163-A7F7-011DB41A0E26}" type="pres">
      <dgm:prSet presAssocID="{7D0543CE-1AC8-4373-8A3E-C83781859FF4}" presName="node" presStyleLbl="node1" presStyleIdx="0" presStyleCnt="19">
        <dgm:presLayoutVars>
          <dgm:bulletEnabled val="1"/>
        </dgm:presLayoutVars>
      </dgm:prSet>
      <dgm:spPr/>
    </dgm:pt>
    <dgm:pt modelId="{7FDD50D7-EAF9-46FF-AA21-A7EDC8BBC005}" type="pres">
      <dgm:prSet presAssocID="{72B9FF65-A1FA-472E-98ED-E3FF6C2FB5D3}" presName="sibTrans" presStyleCnt="0"/>
      <dgm:spPr/>
    </dgm:pt>
    <dgm:pt modelId="{41A0B3DC-6622-43AA-8EDC-B142C311187F}" type="pres">
      <dgm:prSet presAssocID="{C2E82212-3206-4F62-90CF-4E617A8A3163}" presName="node" presStyleLbl="node1" presStyleIdx="1" presStyleCnt="19">
        <dgm:presLayoutVars>
          <dgm:bulletEnabled val="1"/>
        </dgm:presLayoutVars>
      </dgm:prSet>
      <dgm:spPr/>
    </dgm:pt>
    <dgm:pt modelId="{08A7EA01-ABB4-4736-8C4F-F93EA4C4B547}" type="pres">
      <dgm:prSet presAssocID="{F4E6FC26-C5E7-4092-AC35-731A876F79DE}" presName="sibTrans" presStyleCnt="0"/>
      <dgm:spPr/>
    </dgm:pt>
    <dgm:pt modelId="{4A0A0553-7328-4B2F-9D35-0F5616F3F213}" type="pres">
      <dgm:prSet presAssocID="{1F2E790E-7226-4425-8782-435CCAD04000}" presName="node" presStyleLbl="node1" presStyleIdx="2" presStyleCnt="19">
        <dgm:presLayoutVars>
          <dgm:bulletEnabled val="1"/>
        </dgm:presLayoutVars>
      </dgm:prSet>
      <dgm:spPr/>
    </dgm:pt>
    <dgm:pt modelId="{DABA944C-CB59-49F2-836C-16CF54355C03}" type="pres">
      <dgm:prSet presAssocID="{8A91FD27-C919-42F7-81A8-E683FA0FB4B7}" presName="sibTrans" presStyleCnt="0"/>
      <dgm:spPr/>
    </dgm:pt>
    <dgm:pt modelId="{B9F3DC32-3299-4772-9ABF-09FF194E6104}" type="pres">
      <dgm:prSet presAssocID="{255B6894-B496-4A95-B73D-23976934523C}" presName="node" presStyleLbl="node1" presStyleIdx="3" presStyleCnt="19">
        <dgm:presLayoutVars>
          <dgm:bulletEnabled val="1"/>
        </dgm:presLayoutVars>
      </dgm:prSet>
      <dgm:spPr/>
    </dgm:pt>
    <dgm:pt modelId="{88A5E474-D9DE-4FC3-962C-D0090856D701}" type="pres">
      <dgm:prSet presAssocID="{A8F9C9FB-93FB-49F3-94E3-E3D73EA61B93}" presName="sibTrans" presStyleCnt="0"/>
      <dgm:spPr/>
    </dgm:pt>
    <dgm:pt modelId="{80069491-FC5B-4ECD-8601-C191DFC65A28}" type="pres">
      <dgm:prSet presAssocID="{99A42C2C-A982-45C4-91A4-64E311FAFE8E}" presName="node" presStyleLbl="node1" presStyleIdx="4" presStyleCnt="19">
        <dgm:presLayoutVars>
          <dgm:bulletEnabled val="1"/>
        </dgm:presLayoutVars>
      </dgm:prSet>
      <dgm:spPr/>
    </dgm:pt>
    <dgm:pt modelId="{9FBE5810-1FDA-4BED-8F37-4D7B21FAE4C2}" type="pres">
      <dgm:prSet presAssocID="{F6E5EB91-B49A-4D3E-B053-35E634A27B86}" presName="sibTrans" presStyleCnt="0"/>
      <dgm:spPr/>
    </dgm:pt>
    <dgm:pt modelId="{815683EC-C916-4AE7-85CB-D4E0C98EBF3A}" type="pres">
      <dgm:prSet presAssocID="{6D7AFA84-4F68-4A4C-9B7B-5CC7C5923F6C}" presName="node" presStyleLbl="node1" presStyleIdx="5" presStyleCnt="19">
        <dgm:presLayoutVars>
          <dgm:bulletEnabled val="1"/>
        </dgm:presLayoutVars>
      </dgm:prSet>
      <dgm:spPr/>
    </dgm:pt>
    <dgm:pt modelId="{258D3005-C557-4D4A-9372-E56197AF1092}" type="pres">
      <dgm:prSet presAssocID="{7E44B974-EE36-4101-940D-1CEA4B4CE162}" presName="sibTrans" presStyleCnt="0"/>
      <dgm:spPr/>
    </dgm:pt>
    <dgm:pt modelId="{261A8D35-392E-4CFC-95E1-B95D1A06DD4C}" type="pres">
      <dgm:prSet presAssocID="{ADB04E78-BC4C-49DA-A585-A7A73E7AF8EF}" presName="node" presStyleLbl="node1" presStyleIdx="6" presStyleCnt="19">
        <dgm:presLayoutVars>
          <dgm:bulletEnabled val="1"/>
        </dgm:presLayoutVars>
      </dgm:prSet>
      <dgm:spPr/>
    </dgm:pt>
    <dgm:pt modelId="{DDADCA97-0C4A-467E-A2A7-4456D13F0870}" type="pres">
      <dgm:prSet presAssocID="{3CDDCAA2-BDBE-426F-9BAC-8732A3113365}" presName="sibTrans" presStyleCnt="0"/>
      <dgm:spPr/>
    </dgm:pt>
    <dgm:pt modelId="{A38C9CE0-0BF4-409B-B26A-E075CBE9DCCA}" type="pres">
      <dgm:prSet presAssocID="{029CF551-0977-46EF-8AB0-824E3A829937}" presName="node" presStyleLbl="node1" presStyleIdx="7" presStyleCnt="19">
        <dgm:presLayoutVars>
          <dgm:bulletEnabled val="1"/>
        </dgm:presLayoutVars>
      </dgm:prSet>
      <dgm:spPr/>
    </dgm:pt>
    <dgm:pt modelId="{3166518C-2418-408B-BFEB-E2FBFE79856F}" type="pres">
      <dgm:prSet presAssocID="{20C34757-3D8B-4B88-9B9F-BD72675FA7D5}" presName="sibTrans" presStyleCnt="0"/>
      <dgm:spPr/>
    </dgm:pt>
    <dgm:pt modelId="{13F343B1-C724-4CC9-8509-C8BC2BF4E6D1}" type="pres">
      <dgm:prSet presAssocID="{D4466B88-0F67-4AFB-BCA4-ED9C320BA6EC}" presName="node" presStyleLbl="node1" presStyleIdx="8" presStyleCnt="19">
        <dgm:presLayoutVars>
          <dgm:bulletEnabled val="1"/>
        </dgm:presLayoutVars>
      </dgm:prSet>
      <dgm:spPr/>
    </dgm:pt>
    <dgm:pt modelId="{5FDBCC85-26CE-4B5F-AFCC-313AAE99E03E}" type="pres">
      <dgm:prSet presAssocID="{0CF58C3F-F521-4CB7-8113-3FD3DC1A9585}" presName="sibTrans" presStyleCnt="0"/>
      <dgm:spPr/>
    </dgm:pt>
    <dgm:pt modelId="{29ED5ED9-73F0-4426-B55B-2E94C36C2C24}" type="pres">
      <dgm:prSet presAssocID="{454757B2-8FE8-4E1E-89EE-102240E64938}" presName="node" presStyleLbl="node1" presStyleIdx="9" presStyleCnt="19">
        <dgm:presLayoutVars>
          <dgm:bulletEnabled val="1"/>
        </dgm:presLayoutVars>
      </dgm:prSet>
      <dgm:spPr/>
    </dgm:pt>
    <dgm:pt modelId="{D31059CF-1D1E-4325-8140-DADD7559AD7B}" type="pres">
      <dgm:prSet presAssocID="{3EDD60D4-5DB7-467E-881C-52B2AD0D4C5E}" presName="sibTrans" presStyleCnt="0"/>
      <dgm:spPr/>
    </dgm:pt>
    <dgm:pt modelId="{7F3506ED-FC41-4495-A963-784820E786CD}" type="pres">
      <dgm:prSet presAssocID="{6C5E57F9-5886-4C3B-90F4-E3EE030BD5C2}" presName="node" presStyleLbl="node1" presStyleIdx="10" presStyleCnt="19">
        <dgm:presLayoutVars>
          <dgm:bulletEnabled val="1"/>
        </dgm:presLayoutVars>
      </dgm:prSet>
      <dgm:spPr/>
    </dgm:pt>
    <dgm:pt modelId="{A08F1EFC-27F7-4110-8A0F-A96E3B562169}" type="pres">
      <dgm:prSet presAssocID="{ED41DD9D-06DC-481E-8444-963372100BC7}" presName="sibTrans" presStyleCnt="0"/>
      <dgm:spPr/>
    </dgm:pt>
    <dgm:pt modelId="{EBB83EDC-88A5-45BC-9F2C-8B921D7B5400}" type="pres">
      <dgm:prSet presAssocID="{6F3EACE8-406C-48FF-83CB-2757B365EA89}" presName="node" presStyleLbl="node1" presStyleIdx="11" presStyleCnt="19">
        <dgm:presLayoutVars>
          <dgm:bulletEnabled val="1"/>
        </dgm:presLayoutVars>
      </dgm:prSet>
      <dgm:spPr/>
    </dgm:pt>
    <dgm:pt modelId="{2EB2C893-0BD8-49E4-8380-AC3A82FCF580}" type="pres">
      <dgm:prSet presAssocID="{AD32CA8B-66BE-4E14-8BFB-BCBBBDA5EAEE}" presName="sibTrans" presStyleCnt="0"/>
      <dgm:spPr/>
    </dgm:pt>
    <dgm:pt modelId="{25BDA3A8-E6FA-4D7A-91F4-455820AD5768}" type="pres">
      <dgm:prSet presAssocID="{39A303B3-8F0B-4391-AFB6-8EFCD4EC43D7}" presName="node" presStyleLbl="node1" presStyleIdx="12" presStyleCnt="19">
        <dgm:presLayoutVars>
          <dgm:bulletEnabled val="1"/>
        </dgm:presLayoutVars>
      </dgm:prSet>
      <dgm:spPr/>
    </dgm:pt>
    <dgm:pt modelId="{7C8DB0F5-E3FE-4D81-9BED-50864E44996C}" type="pres">
      <dgm:prSet presAssocID="{6DB71516-A290-4D16-8AA8-B7C344DACCF5}" presName="sibTrans" presStyleCnt="0"/>
      <dgm:spPr/>
    </dgm:pt>
    <dgm:pt modelId="{CBEC3677-CA67-4FB4-9DCE-CEC48FBCABF5}" type="pres">
      <dgm:prSet presAssocID="{2BAFD152-E5AB-49B4-9FE7-FE8E635D55B5}" presName="node" presStyleLbl="node1" presStyleIdx="13" presStyleCnt="19">
        <dgm:presLayoutVars>
          <dgm:bulletEnabled val="1"/>
        </dgm:presLayoutVars>
      </dgm:prSet>
      <dgm:spPr/>
    </dgm:pt>
    <dgm:pt modelId="{F0514F1E-4A14-44A6-B505-71C052E845BB}" type="pres">
      <dgm:prSet presAssocID="{8944C505-5B2B-4C58-91D4-FE7D5303DFF5}" presName="sibTrans" presStyleCnt="0"/>
      <dgm:spPr/>
    </dgm:pt>
    <dgm:pt modelId="{BEC521D6-B0F5-4D5B-A607-A83E74ED8D05}" type="pres">
      <dgm:prSet presAssocID="{7D135F19-3033-4D67-94DC-CB8E6C4A6755}" presName="node" presStyleLbl="node1" presStyleIdx="14" presStyleCnt="19">
        <dgm:presLayoutVars>
          <dgm:bulletEnabled val="1"/>
        </dgm:presLayoutVars>
      </dgm:prSet>
      <dgm:spPr/>
    </dgm:pt>
    <dgm:pt modelId="{4DB667D7-1CD7-4324-9212-266CF6AACA9C}" type="pres">
      <dgm:prSet presAssocID="{CFA46C1D-15AA-492D-B5F9-1F7F96DABED6}" presName="sibTrans" presStyleCnt="0"/>
      <dgm:spPr/>
    </dgm:pt>
    <dgm:pt modelId="{13744926-5929-4A84-AF89-487634D6E42F}" type="pres">
      <dgm:prSet presAssocID="{153B8AAF-96F8-4EC4-A333-B962889C3A99}" presName="node" presStyleLbl="node1" presStyleIdx="15" presStyleCnt="19">
        <dgm:presLayoutVars>
          <dgm:bulletEnabled val="1"/>
        </dgm:presLayoutVars>
      </dgm:prSet>
      <dgm:spPr/>
    </dgm:pt>
    <dgm:pt modelId="{C345B1EC-0926-4D22-88C1-34CD72AE2044}" type="pres">
      <dgm:prSet presAssocID="{57237E28-3724-4A27-B4D5-97B14DB47AE3}" presName="sibTrans" presStyleCnt="0"/>
      <dgm:spPr/>
    </dgm:pt>
    <dgm:pt modelId="{9EC4AD30-C39F-444D-A884-E9DB8ED01C45}" type="pres">
      <dgm:prSet presAssocID="{B59B3CC6-B1AB-40D7-933E-47EEF6C47A36}" presName="node" presStyleLbl="node1" presStyleIdx="16" presStyleCnt="19">
        <dgm:presLayoutVars>
          <dgm:bulletEnabled val="1"/>
        </dgm:presLayoutVars>
      </dgm:prSet>
      <dgm:spPr/>
    </dgm:pt>
    <dgm:pt modelId="{C9C0F9AD-803B-4278-911D-566F6D8FD60D}" type="pres">
      <dgm:prSet presAssocID="{3013158F-8282-4DB6-B9A3-1DDE2624F8F6}" presName="sibTrans" presStyleCnt="0"/>
      <dgm:spPr/>
    </dgm:pt>
    <dgm:pt modelId="{175398B6-16FB-4FA7-8ABA-ACBB9167E3BC}" type="pres">
      <dgm:prSet presAssocID="{0482E349-2648-4B28-9719-6DD2D5E6B52F}" presName="node" presStyleLbl="node1" presStyleIdx="17" presStyleCnt="19">
        <dgm:presLayoutVars>
          <dgm:bulletEnabled val="1"/>
        </dgm:presLayoutVars>
      </dgm:prSet>
      <dgm:spPr/>
    </dgm:pt>
    <dgm:pt modelId="{B09BF5CA-2501-4F6E-9E63-D8B0E5612BAD}" type="pres">
      <dgm:prSet presAssocID="{0BAA917E-6DC4-43A4-AB2D-402E7CA4B21A}" presName="sibTrans" presStyleCnt="0"/>
      <dgm:spPr/>
    </dgm:pt>
    <dgm:pt modelId="{E7606179-2E48-4F62-AD9C-5E33271B556D}" type="pres">
      <dgm:prSet presAssocID="{ADE8108A-5495-460E-8CA6-18D75750EC4B}" presName="node" presStyleLbl="node1" presStyleIdx="18" presStyleCnt="19" custLinFactNeighborX="115" custLinFactNeighborY="-986">
        <dgm:presLayoutVars>
          <dgm:bulletEnabled val="1"/>
        </dgm:presLayoutVars>
      </dgm:prSet>
      <dgm:spPr/>
    </dgm:pt>
  </dgm:ptLst>
  <dgm:cxnLst>
    <dgm:cxn modelId="{BFFF9004-9500-4AB7-AABA-9C1236139F8A}" srcId="{E44BCD28-BAD4-462B-8AA9-9DA988DB2962}" destId="{153B8AAF-96F8-4EC4-A333-B962889C3A99}" srcOrd="15" destOrd="0" parTransId="{4834E10D-BAAE-4DDE-8C91-BA0575A4EE9F}" sibTransId="{57237E28-3724-4A27-B4D5-97B14DB47AE3}"/>
    <dgm:cxn modelId="{656B3409-B9A0-4BC1-946A-CD7412007024}" type="presOf" srcId="{39A303B3-8F0B-4391-AFB6-8EFCD4EC43D7}" destId="{25BDA3A8-E6FA-4D7A-91F4-455820AD5768}" srcOrd="0" destOrd="0" presId="urn:microsoft.com/office/officeart/2005/8/layout/default"/>
    <dgm:cxn modelId="{8E08670E-55AF-47F3-861C-E1C81834A290}" type="presOf" srcId="{6F3EACE8-406C-48FF-83CB-2757B365EA89}" destId="{EBB83EDC-88A5-45BC-9F2C-8B921D7B5400}" srcOrd="0" destOrd="0" presId="urn:microsoft.com/office/officeart/2005/8/layout/default"/>
    <dgm:cxn modelId="{6E18B611-D0F9-4633-B6CD-9A92E6B4042B}" type="presOf" srcId="{ADB04E78-BC4C-49DA-A585-A7A73E7AF8EF}" destId="{261A8D35-392E-4CFC-95E1-B95D1A06DD4C}" srcOrd="0" destOrd="0" presId="urn:microsoft.com/office/officeart/2005/8/layout/default"/>
    <dgm:cxn modelId="{128CE619-9BE5-49DA-9A2D-7E93356BBF70}" type="presOf" srcId="{153B8AAF-96F8-4EC4-A333-B962889C3A99}" destId="{13744926-5929-4A84-AF89-487634D6E42F}" srcOrd="0" destOrd="0" presId="urn:microsoft.com/office/officeart/2005/8/layout/default"/>
    <dgm:cxn modelId="{81051D26-1CA7-47D7-BC8D-83AB4B895E9B}" type="presOf" srcId="{6C5E57F9-5886-4C3B-90F4-E3EE030BD5C2}" destId="{7F3506ED-FC41-4495-A963-784820E786CD}" srcOrd="0" destOrd="0" presId="urn:microsoft.com/office/officeart/2005/8/layout/default"/>
    <dgm:cxn modelId="{DC8ACE26-2A6A-4D65-AB28-EE69A49BBAE0}" type="presOf" srcId="{029CF551-0977-46EF-8AB0-824E3A829937}" destId="{A38C9CE0-0BF4-409B-B26A-E075CBE9DCCA}" srcOrd="0" destOrd="0" presId="urn:microsoft.com/office/officeart/2005/8/layout/default"/>
    <dgm:cxn modelId="{D67B142F-84F1-47D7-A242-2ABD9D8F5E68}" srcId="{E44BCD28-BAD4-462B-8AA9-9DA988DB2962}" destId="{0482E349-2648-4B28-9719-6DD2D5E6B52F}" srcOrd="17" destOrd="0" parTransId="{3CC55733-66BA-4419-8161-1C3BB7E9E6E7}" sibTransId="{0BAA917E-6DC4-43A4-AB2D-402E7CA4B21A}"/>
    <dgm:cxn modelId="{9994993B-7568-44FE-B17D-F4AF90C3BAEC}" type="presOf" srcId="{C2E82212-3206-4F62-90CF-4E617A8A3163}" destId="{41A0B3DC-6622-43AA-8EDC-B142C311187F}" srcOrd="0" destOrd="0" presId="urn:microsoft.com/office/officeart/2005/8/layout/default"/>
    <dgm:cxn modelId="{3B84993E-F43E-4B4E-947F-AF8179853F64}" srcId="{E44BCD28-BAD4-462B-8AA9-9DA988DB2962}" destId="{1F2E790E-7226-4425-8782-435CCAD04000}" srcOrd="2" destOrd="0" parTransId="{03E75DDD-6DD5-42A4-9F6D-98CE5A96961F}" sibTransId="{8A91FD27-C919-42F7-81A8-E683FA0FB4B7}"/>
    <dgm:cxn modelId="{70319A40-A3D5-45C5-BE18-088D4036DABF}" srcId="{E44BCD28-BAD4-462B-8AA9-9DA988DB2962}" destId="{C2E82212-3206-4F62-90CF-4E617A8A3163}" srcOrd="1" destOrd="0" parTransId="{D159A0AF-7893-4D97-8DB4-FF04E62D6608}" sibTransId="{F4E6FC26-C5E7-4092-AC35-731A876F79DE}"/>
    <dgm:cxn modelId="{986F3644-9833-4B07-8A62-F461ACBB19BE}" type="presOf" srcId="{ADE8108A-5495-460E-8CA6-18D75750EC4B}" destId="{E7606179-2E48-4F62-AD9C-5E33271B556D}" srcOrd="0" destOrd="0" presId="urn:microsoft.com/office/officeart/2005/8/layout/default"/>
    <dgm:cxn modelId="{A4A57668-C3AA-4842-A36C-F53F040049FE}" srcId="{E44BCD28-BAD4-462B-8AA9-9DA988DB2962}" destId="{ADB04E78-BC4C-49DA-A585-A7A73E7AF8EF}" srcOrd="6" destOrd="0" parTransId="{31A45114-D75E-4BCA-B44B-4E4C00D5917A}" sibTransId="{3CDDCAA2-BDBE-426F-9BAC-8732A3113365}"/>
    <dgm:cxn modelId="{F574CB49-042E-4D94-94BC-4042359E4341}" type="presOf" srcId="{6D7AFA84-4F68-4A4C-9B7B-5CC7C5923F6C}" destId="{815683EC-C916-4AE7-85CB-D4E0C98EBF3A}" srcOrd="0" destOrd="0" presId="urn:microsoft.com/office/officeart/2005/8/layout/default"/>
    <dgm:cxn modelId="{82E5AC6A-9CAD-4F0A-85C3-DF1BFA09C8C7}" type="presOf" srcId="{7D135F19-3033-4D67-94DC-CB8E6C4A6755}" destId="{BEC521D6-B0F5-4D5B-A607-A83E74ED8D05}" srcOrd="0" destOrd="0" presId="urn:microsoft.com/office/officeart/2005/8/layout/default"/>
    <dgm:cxn modelId="{451F8E4D-89ED-4B1A-BCAD-FA58237994BB}" srcId="{E44BCD28-BAD4-462B-8AA9-9DA988DB2962}" destId="{7D0543CE-1AC8-4373-8A3E-C83781859FF4}" srcOrd="0" destOrd="0" parTransId="{8BD52899-AADE-4F18-9B71-0F4F46724A7D}" sibTransId="{72B9FF65-A1FA-472E-98ED-E3FF6C2FB5D3}"/>
    <dgm:cxn modelId="{9BA2606F-120A-48C7-BC7C-7D1D92164256}" srcId="{E44BCD28-BAD4-462B-8AA9-9DA988DB2962}" destId="{454757B2-8FE8-4E1E-89EE-102240E64938}" srcOrd="9" destOrd="0" parTransId="{69ECFE7D-AB3D-41C6-829E-84C2C5F4C6DB}" sibTransId="{3EDD60D4-5DB7-467E-881C-52B2AD0D4C5E}"/>
    <dgm:cxn modelId="{382B906F-9F14-4FA2-95A7-75AED514D2D3}" srcId="{E44BCD28-BAD4-462B-8AA9-9DA988DB2962}" destId="{99A42C2C-A982-45C4-91A4-64E311FAFE8E}" srcOrd="4" destOrd="0" parTransId="{4F9F207A-C9BF-4966-A5A2-5EBCD51002DD}" sibTransId="{F6E5EB91-B49A-4D3E-B053-35E634A27B86}"/>
    <dgm:cxn modelId="{E1724750-3FBD-4F31-957F-BAC95D27CA1A}" type="presOf" srcId="{E44BCD28-BAD4-462B-8AA9-9DA988DB2962}" destId="{F2FA7E27-D0EA-452E-B7B9-3B1DAC2DD492}" srcOrd="0" destOrd="0" presId="urn:microsoft.com/office/officeart/2005/8/layout/default"/>
    <dgm:cxn modelId="{9684D950-6163-48B1-A721-1782D32EC3AA}" srcId="{E44BCD28-BAD4-462B-8AA9-9DA988DB2962}" destId="{255B6894-B496-4A95-B73D-23976934523C}" srcOrd="3" destOrd="0" parTransId="{10356001-6014-4209-9CE0-C6787C88E83F}" sibTransId="{A8F9C9FB-93FB-49F3-94E3-E3D73EA61B93}"/>
    <dgm:cxn modelId="{06B45071-A243-4004-AE72-A51159B1ECB1}" srcId="{E44BCD28-BAD4-462B-8AA9-9DA988DB2962}" destId="{7D135F19-3033-4D67-94DC-CB8E6C4A6755}" srcOrd="14" destOrd="0" parTransId="{0A340D9C-144B-46A7-BCE4-C31378C500DE}" sibTransId="{CFA46C1D-15AA-492D-B5F9-1F7F96DABED6}"/>
    <dgm:cxn modelId="{22715656-D44C-4317-B300-DD7EC7640365}" srcId="{E44BCD28-BAD4-462B-8AA9-9DA988DB2962}" destId="{39A303B3-8F0B-4391-AFB6-8EFCD4EC43D7}" srcOrd="12" destOrd="0" parTransId="{6EC7A44B-4A6C-45AA-A4F2-E51F64A1A533}" sibTransId="{6DB71516-A290-4D16-8AA8-B7C344DACCF5}"/>
    <dgm:cxn modelId="{252A6F79-FF05-43B4-A18D-AE41F9141EE1}" type="presOf" srcId="{454757B2-8FE8-4E1E-89EE-102240E64938}" destId="{29ED5ED9-73F0-4426-B55B-2E94C36C2C24}" srcOrd="0" destOrd="0" presId="urn:microsoft.com/office/officeart/2005/8/layout/default"/>
    <dgm:cxn modelId="{937A2286-75DA-46B3-8BC7-A3F2D4522C5C}" srcId="{E44BCD28-BAD4-462B-8AA9-9DA988DB2962}" destId="{ADE8108A-5495-460E-8CA6-18D75750EC4B}" srcOrd="18" destOrd="0" parTransId="{E87F140E-EB18-4446-B1CE-E663EEBE4A19}" sibTransId="{3E29AD7B-D3CE-473F-BAAD-55B30C555266}"/>
    <dgm:cxn modelId="{70CA7C93-C4C8-462E-B009-7F46476DFD52}" type="presOf" srcId="{7D0543CE-1AC8-4373-8A3E-C83781859FF4}" destId="{1BE2C7FA-E4C3-4163-A7F7-011DB41A0E26}" srcOrd="0" destOrd="0" presId="urn:microsoft.com/office/officeart/2005/8/layout/default"/>
    <dgm:cxn modelId="{69CF76A2-D367-4912-8624-546752DB2BA1}" type="presOf" srcId="{2BAFD152-E5AB-49B4-9FE7-FE8E635D55B5}" destId="{CBEC3677-CA67-4FB4-9DCE-CEC48FBCABF5}" srcOrd="0" destOrd="0" presId="urn:microsoft.com/office/officeart/2005/8/layout/default"/>
    <dgm:cxn modelId="{3FBCADA2-ED21-4723-96FB-1D0AE5FFCE08}" type="presOf" srcId="{B59B3CC6-B1AB-40D7-933E-47EEF6C47A36}" destId="{9EC4AD30-C39F-444D-A884-E9DB8ED01C45}" srcOrd="0" destOrd="0" presId="urn:microsoft.com/office/officeart/2005/8/layout/default"/>
    <dgm:cxn modelId="{6ACD80A7-7ECB-41E8-9A24-DF1D5118945D}" srcId="{E44BCD28-BAD4-462B-8AA9-9DA988DB2962}" destId="{D4466B88-0F67-4AFB-BCA4-ED9C320BA6EC}" srcOrd="8" destOrd="0" parTransId="{1041874E-C0EF-49E1-858C-47DC5E18A01B}" sibTransId="{0CF58C3F-F521-4CB7-8113-3FD3DC1A9585}"/>
    <dgm:cxn modelId="{2861D0AF-7642-4DC9-B75D-78D1545A3A46}" type="presOf" srcId="{255B6894-B496-4A95-B73D-23976934523C}" destId="{B9F3DC32-3299-4772-9ABF-09FF194E6104}" srcOrd="0" destOrd="0" presId="urn:microsoft.com/office/officeart/2005/8/layout/default"/>
    <dgm:cxn modelId="{94509ACB-58CD-4D6D-AD17-CB9F74A609F1}" srcId="{E44BCD28-BAD4-462B-8AA9-9DA988DB2962}" destId="{6D7AFA84-4F68-4A4C-9B7B-5CC7C5923F6C}" srcOrd="5" destOrd="0" parTransId="{A35DBE90-E20C-46FD-A086-F5643C9DCE42}" sibTransId="{7E44B974-EE36-4101-940D-1CEA4B4CE162}"/>
    <dgm:cxn modelId="{65DBB9CF-DB89-4471-A395-B4F26BF0C07D}" srcId="{E44BCD28-BAD4-462B-8AA9-9DA988DB2962}" destId="{6F3EACE8-406C-48FF-83CB-2757B365EA89}" srcOrd="11" destOrd="0" parTransId="{39ABDA20-1696-4DD7-A5F5-25B379F1D0E5}" sibTransId="{AD32CA8B-66BE-4E14-8BFB-BCBBBDA5EAEE}"/>
    <dgm:cxn modelId="{8E2909D0-1F9E-4FCD-8BCE-C73F316A7A94}" srcId="{E44BCD28-BAD4-462B-8AA9-9DA988DB2962}" destId="{2BAFD152-E5AB-49B4-9FE7-FE8E635D55B5}" srcOrd="13" destOrd="0" parTransId="{7EE624F3-7D35-4E0C-A584-2811FE95A75F}" sibTransId="{8944C505-5B2B-4C58-91D4-FE7D5303DFF5}"/>
    <dgm:cxn modelId="{D98D96D4-4954-474E-AF1E-466D7D7F5CB5}" type="presOf" srcId="{1F2E790E-7226-4425-8782-435CCAD04000}" destId="{4A0A0553-7328-4B2F-9D35-0F5616F3F213}" srcOrd="0" destOrd="0" presId="urn:microsoft.com/office/officeart/2005/8/layout/default"/>
    <dgm:cxn modelId="{5141B3DC-5389-4245-A16E-AD8BA6AEBA7A}" srcId="{E44BCD28-BAD4-462B-8AA9-9DA988DB2962}" destId="{6C5E57F9-5886-4C3B-90F4-E3EE030BD5C2}" srcOrd="10" destOrd="0" parTransId="{CC97B1EC-2627-4723-9A63-C2D564F32828}" sibTransId="{ED41DD9D-06DC-481E-8444-963372100BC7}"/>
    <dgm:cxn modelId="{54BCCDDF-7A3D-4308-AEB2-A5E4D54833BB}" type="presOf" srcId="{D4466B88-0F67-4AFB-BCA4-ED9C320BA6EC}" destId="{13F343B1-C724-4CC9-8509-C8BC2BF4E6D1}" srcOrd="0" destOrd="0" presId="urn:microsoft.com/office/officeart/2005/8/layout/default"/>
    <dgm:cxn modelId="{6402EBE1-A772-4651-801F-6C1294789539}" srcId="{E44BCD28-BAD4-462B-8AA9-9DA988DB2962}" destId="{029CF551-0977-46EF-8AB0-824E3A829937}" srcOrd="7" destOrd="0" parTransId="{25B6EFF6-9F98-403E-A60E-0E9E45765ADC}" sibTransId="{20C34757-3D8B-4B88-9B9F-BD72675FA7D5}"/>
    <dgm:cxn modelId="{2ABCA7E5-DB81-48F6-B5DB-A2B1A0257710}" type="presOf" srcId="{99A42C2C-A982-45C4-91A4-64E311FAFE8E}" destId="{80069491-FC5B-4ECD-8601-C191DFC65A28}" srcOrd="0" destOrd="0" presId="urn:microsoft.com/office/officeart/2005/8/layout/default"/>
    <dgm:cxn modelId="{44C04EE6-DE80-4027-BFD6-E283A6B61878}" type="presOf" srcId="{0482E349-2648-4B28-9719-6DD2D5E6B52F}" destId="{175398B6-16FB-4FA7-8ABA-ACBB9167E3BC}" srcOrd="0" destOrd="0" presId="urn:microsoft.com/office/officeart/2005/8/layout/default"/>
    <dgm:cxn modelId="{CFC7F5E6-CBA3-47C0-B3A7-E624E92E400F}" srcId="{E44BCD28-BAD4-462B-8AA9-9DA988DB2962}" destId="{B59B3CC6-B1AB-40D7-933E-47EEF6C47A36}" srcOrd="16" destOrd="0" parTransId="{1A475F75-881E-454B-8145-809579572D8F}" sibTransId="{3013158F-8282-4DB6-B9A3-1DDE2624F8F6}"/>
    <dgm:cxn modelId="{3D6E8021-0DE8-4B8A-B345-B0C1808D23F9}" type="presParOf" srcId="{F2FA7E27-D0EA-452E-B7B9-3B1DAC2DD492}" destId="{1BE2C7FA-E4C3-4163-A7F7-011DB41A0E26}" srcOrd="0" destOrd="0" presId="urn:microsoft.com/office/officeart/2005/8/layout/default"/>
    <dgm:cxn modelId="{30605D96-2411-4FC4-B853-4BE7A6E5AF03}" type="presParOf" srcId="{F2FA7E27-D0EA-452E-B7B9-3B1DAC2DD492}" destId="{7FDD50D7-EAF9-46FF-AA21-A7EDC8BBC005}" srcOrd="1" destOrd="0" presId="urn:microsoft.com/office/officeart/2005/8/layout/default"/>
    <dgm:cxn modelId="{532C5559-FBDC-446C-A72F-C34D85120D8D}" type="presParOf" srcId="{F2FA7E27-D0EA-452E-B7B9-3B1DAC2DD492}" destId="{41A0B3DC-6622-43AA-8EDC-B142C311187F}" srcOrd="2" destOrd="0" presId="urn:microsoft.com/office/officeart/2005/8/layout/default"/>
    <dgm:cxn modelId="{4F0E305A-1FFE-4A41-AAD3-675B53B29D98}" type="presParOf" srcId="{F2FA7E27-D0EA-452E-B7B9-3B1DAC2DD492}" destId="{08A7EA01-ABB4-4736-8C4F-F93EA4C4B547}" srcOrd="3" destOrd="0" presId="urn:microsoft.com/office/officeart/2005/8/layout/default"/>
    <dgm:cxn modelId="{F7B35248-D812-4DA7-83BB-447F62499E24}" type="presParOf" srcId="{F2FA7E27-D0EA-452E-B7B9-3B1DAC2DD492}" destId="{4A0A0553-7328-4B2F-9D35-0F5616F3F213}" srcOrd="4" destOrd="0" presId="urn:microsoft.com/office/officeart/2005/8/layout/default"/>
    <dgm:cxn modelId="{5BE41393-1B41-4F7E-AD31-C69A718123B7}" type="presParOf" srcId="{F2FA7E27-D0EA-452E-B7B9-3B1DAC2DD492}" destId="{DABA944C-CB59-49F2-836C-16CF54355C03}" srcOrd="5" destOrd="0" presId="urn:microsoft.com/office/officeart/2005/8/layout/default"/>
    <dgm:cxn modelId="{921F59B5-4D72-4B66-883C-25B754088B70}" type="presParOf" srcId="{F2FA7E27-D0EA-452E-B7B9-3B1DAC2DD492}" destId="{B9F3DC32-3299-4772-9ABF-09FF194E6104}" srcOrd="6" destOrd="0" presId="urn:microsoft.com/office/officeart/2005/8/layout/default"/>
    <dgm:cxn modelId="{67B15605-6C0E-4F0E-83B9-F60F351A2966}" type="presParOf" srcId="{F2FA7E27-D0EA-452E-B7B9-3B1DAC2DD492}" destId="{88A5E474-D9DE-4FC3-962C-D0090856D701}" srcOrd="7" destOrd="0" presId="urn:microsoft.com/office/officeart/2005/8/layout/default"/>
    <dgm:cxn modelId="{D9AAFC5B-8AAA-4AE1-AB30-7EF5743B7E19}" type="presParOf" srcId="{F2FA7E27-D0EA-452E-B7B9-3B1DAC2DD492}" destId="{80069491-FC5B-4ECD-8601-C191DFC65A28}" srcOrd="8" destOrd="0" presId="urn:microsoft.com/office/officeart/2005/8/layout/default"/>
    <dgm:cxn modelId="{92B6F823-4886-4A01-A218-7949F39D82D1}" type="presParOf" srcId="{F2FA7E27-D0EA-452E-B7B9-3B1DAC2DD492}" destId="{9FBE5810-1FDA-4BED-8F37-4D7B21FAE4C2}" srcOrd="9" destOrd="0" presId="urn:microsoft.com/office/officeart/2005/8/layout/default"/>
    <dgm:cxn modelId="{69A34C4B-2D5F-4CF6-842F-8B9FE84913DC}" type="presParOf" srcId="{F2FA7E27-D0EA-452E-B7B9-3B1DAC2DD492}" destId="{815683EC-C916-4AE7-85CB-D4E0C98EBF3A}" srcOrd="10" destOrd="0" presId="urn:microsoft.com/office/officeart/2005/8/layout/default"/>
    <dgm:cxn modelId="{C1B12155-AB00-43C0-95CD-192BF44A8230}" type="presParOf" srcId="{F2FA7E27-D0EA-452E-B7B9-3B1DAC2DD492}" destId="{258D3005-C557-4D4A-9372-E56197AF1092}" srcOrd="11" destOrd="0" presId="urn:microsoft.com/office/officeart/2005/8/layout/default"/>
    <dgm:cxn modelId="{41A0384B-70D6-4214-9EB8-69E97638F8DF}" type="presParOf" srcId="{F2FA7E27-D0EA-452E-B7B9-3B1DAC2DD492}" destId="{261A8D35-392E-4CFC-95E1-B95D1A06DD4C}" srcOrd="12" destOrd="0" presId="urn:microsoft.com/office/officeart/2005/8/layout/default"/>
    <dgm:cxn modelId="{AC265BF5-08F0-4794-B667-0B52C46B6CE4}" type="presParOf" srcId="{F2FA7E27-D0EA-452E-B7B9-3B1DAC2DD492}" destId="{DDADCA97-0C4A-467E-A2A7-4456D13F0870}" srcOrd="13" destOrd="0" presId="urn:microsoft.com/office/officeart/2005/8/layout/default"/>
    <dgm:cxn modelId="{FB370EBC-4F18-4392-BB17-F33DBEABA677}" type="presParOf" srcId="{F2FA7E27-D0EA-452E-B7B9-3B1DAC2DD492}" destId="{A38C9CE0-0BF4-409B-B26A-E075CBE9DCCA}" srcOrd="14" destOrd="0" presId="urn:microsoft.com/office/officeart/2005/8/layout/default"/>
    <dgm:cxn modelId="{13ABA80F-5D8C-40EB-AED2-2C3CD6F4BFB5}" type="presParOf" srcId="{F2FA7E27-D0EA-452E-B7B9-3B1DAC2DD492}" destId="{3166518C-2418-408B-BFEB-E2FBFE79856F}" srcOrd="15" destOrd="0" presId="urn:microsoft.com/office/officeart/2005/8/layout/default"/>
    <dgm:cxn modelId="{C866733F-EE6E-4833-88BB-86BF9465199B}" type="presParOf" srcId="{F2FA7E27-D0EA-452E-B7B9-3B1DAC2DD492}" destId="{13F343B1-C724-4CC9-8509-C8BC2BF4E6D1}" srcOrd="16" destOrd="0" presId="urn:microsoft.com/office/officeart/2005/8/layout/default"/>
    <dgm:cxn modelId="{01E229F3-EEE8-4E77-BA77-23CAB6C7FBFB}" type="presParOf" srcId="{F2FA7E27-D0EA-452E-B7B9-3B1DAC2DD492}" destId="{5FDBCC85-26CE-4B5F-AFCC-313AAE99E03E}" srcOrd="17" destOrd="0" presId="urn:microsoft.com/office/officeart/2005/8/layout/default"/>
    <dgm:cxn modelId="{07F70CB9-8C31-4EA4-9742-A90879BF0888}" type="presParOf" srcId="{F2FA7E27-D0EA-452E-B7B9-3B1DAC2DD492}" destId="{29ED5ED9-73F0-4426-B55B-2E94C36C2C24}" srcOrd="18" destOrd="0" presId="urn:microsoft.com/office/officeart/2005/8/layout/default"/>
    <dgm:cxn modelId="{D6DA0C90-84F5-4D2F-9068-DC188E96145B}" type="presParOf" srcId="{F2FA7E27-D0EA-452E-B7B9-3B1DAC2DD492}" destId="{D31059CF-1D1E-4325-8140-DADD7559AD7B}" srcOrd="19" destOrd="0" presId="urn:microsoft.com/office/officeart/2005/8/layout/default"/>
    <dgm:cxn modelId="{4C0B147B-EF83-4EDE-A1B0-ADF3F343D5B9}" type="presParOf" srcId="{F2FA7E27-D0EA-452E-B7B9-3B1DAC2DD492}" destId="{7F3506ED-FC41-4495-A963-784820E786CD}" srcOrd="20" destOrd="0" presId="urn:microsoft.com/office/officeart/2005/8/layout/default"/>
    <dgm:cxn modelId="{221F7575-B194-4E26-B30D-F836493257C4}" type="presParOf" srcId="{F2FA7E27-D0EA-452E-B7B9-3B1DAC2DD492}" destId="{A08F1EFC-27F7-4110-8A0F-A96E3B562169}" srcOrd="21" destOrd="0" presId="urn:microsoft.com/office/officeart/2005/8/layout/default"/>
    <dgm:cxn modelId="{371CED2F-8E84-4963-8030-F26AAC45AB26}" type="presParOf" srcId="{F2FA7E27-D0EA-452E-B7B9-3B1DAC2DD492}" destId="{EBB83EDC-88A5-45BC-9F2C-8B921D7B5400}" srcOrd="22" destOrd="0" presId="urn:microsoft.com/office/officeart/2005/8/layout/default"/>
    <dgm:cxn modelId="{A1605793-E523-4095-A8C4-29AF613A4E3A}" type="presParOf" srcId="{F2FA7E27-D0EA-452E-B7B9-3B1DAC2DD492}" destId="{2EB2C893-0BD8-49E4-8380-AC3A82FCF580}" srcOrd="23" destOrd="0" presId="urn:microsoft.com/office/officeart/2005/8/layout/default"/>
    <dgm:cxn modelId="{FE8F6E35-42FF-4DAA-9FF4-028066584C5B}" type="presParOf" srcId="{F2FA7E27-D0EA-452E-B7B9-3B1DAC2DD492}" destId="{25BDA3A8-E6FA-4D7A-91F4-455820AD5768}" srcOrd="24" destOrd="0" presId="urn:microsoft.com/office/officeart/2005/8/layout/default"/>
    <dgm:cxn modelId="{CF1622A8-3B7D-4AAD-94DA-C1B601746586}" type="presParOf" srcId="{F2FA7E27-D0EA-452E-B7B9-3B1DAC2DD492}" destId="{7C8DB0F5-E3FE-4D81-9BED-50864E44996C}" srcOrd="25" destOrd="0" presId="urn:microsoft.com/office/officeart/2005/8/layout/default"/>
    <dgm:cxn modelId="{B07557E6-2208-401E-9A01-D1CF7C69E38D}" type="presParOf" srcId="{F2FA7E27-D0EA-452E-B7B9-3B1DAC2DD492}" destId="{CBEC3677-CA67-4FB4-9DCE-CEC48FBCABF5}" srcOrd="26" destOrd="0" presId="urn:microsoft.com/office/officeart/2005/8/layout/default"/>
    <dgm:cxn modelId="{F7E1EC85-C6BB-42CE-91E9-84910CB3037D}" type="presParOf" srcId="{F2FA7E27-D0EA-452E-B7B9-3B1DAC2DD492}" destId="{F0514F1E-4A14-44A6-B505-71C052E845BB}" srcOrd="27" destOrd="0" presId="urn:microsoft.com/office/officeart/2005/8/layout/default"/>
    <dgm:cxn modelId="{0F3DE40D-313E-4836-AB63-BB5DABE0EFB3}" type="presParOf" srcId="{F2FA7E27-D0EA-452E-B7B9-3B1DAC2DD492}" destId="{BEC521D6-B0F5-4D5B-A607-A83E74ED8D05}" srcOrd="28" destOrd="0" presId="urn:microsoft.com/office/officeart/2005/8/layout/default"/>
    <dgm:cxn modelId="{8B9E1629-61F9-4E7F-9025-B2ADF98A9EE5}" type="presParOf" srcId="{F2FA7E27-D0EA-452E-B7B9-3B1DAC2DD492}" destId="{4DB667D7-1CD7-4324-9212-266CF6AACA9C}" srcOrd="29" destOrd="0" presId="urn:microsoft.com/office/officeart/2005/8/layout/default"/>
    <dgm:cxn modelId="{875F219D-6689-4696-B9B5-8058BA2B3508}" type="presParOf" srcId="{F2FA7E27-D0EA-452E-B7B9-3B1DAC2DD492}" destId="{13744926-5929-4A84-AF89-487634D6E42F}" srcOrd="30" destOrd="0" presId="urn:microsoft.com/office/officeart/2005/8/layout/default"/>
    <dgm:cxn modelId="{C861692C-FDD7-453F-841B-E2BA38D07131}" type="presParOf" srcId="{F2FA7E27-D0EA-452E-B7B9-3B1DAC2DD492}" destId="{C345B1EC-0926-4D22-88C1-34CD72AE2044}" srcOrd="31" destOrd="0" presId="urn:microsoft.com/office/officeart/2005/8/layout/default"/>
    <dgm:cxn modelId="{E6CA0B31-B268-40DE-9C37-0C0407198A91}" type="presParOf" srcId="{F2FA7E27-D0EA-452E-B7B9-3B1DAC2DD492}" destId="{9EC4AD30-C39F-444D-A884-E9DB8ED01C45}" srcOrd="32" destOrd="0" presId="urn:microsoft.com/office/officeart/2005/8/layout/default"/>
    <dgm:cxn modelId="{5C3A62E7-1DE0-431B-9755-3DF687594E75}" type="presParOf" srcId="{F2FA7E27-D0EA-452E-B7B9-3B1DAC2DD492}" destId="{C9C0F9AD-803B-4278-911D-566F6D8FD60D}" srcOrd="33" destOrd="0" presId="urn:microsoft.com/office/officeart/2005/8/layout/default"/>
    <dgm:cxn modelId="{8350FEDE-C0D4-4E65-9D13-BDC6E5EFD54D}" type="presParOf" srcId="{F2FA7E27-D0EA-452E-B7B9-3B1DAC2DD492}" destId="{175398B6-16FB-4FA7-8ABA-ACBB9167E3BC}" srcOrd="34" destOrd="0" presId="urn:microsoft.com/office/officeart/2005/8/layout/default"/>
    <dgm:cxn modelId="{6B0A083F-96A6-447F-96F7-B4A1DE52A100}" type="presParOf" srcId="{F2FA7E27-D0EA-452E-B7B9-3B1DAC2DD492}" destId="{B09BF5CA-2501-4F6E-9E63-D8B0E5612BAD}" srcOrd="35" destOrd="0" presId="urn:microsoft.com/office/officeart/2005/8/layout/default"/>
    <dgm:cxn modelId="{7F748D56-9AA2-4368-B112-5878E8814629}" type="presParOf" srcId="{F2FA7E27-D0EA-452E-B7B9-3B1DAC2DD492}" destId="{E7606179-2E48-4F62-AD9C-5E33271B556D}" srcOrd="3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185AB3-96DB-44D0-A646-A14B14F1F8A0}" type="doc">
      <dgm:prSet loTypeId="urn:microsoft.com/office/officeart/2005/8/layout/defaul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7D1D3C7-4F6F-42C7-8DB5-9AE36C52214B}">
      <dgm:prSet phldrT="[Text]"/>
      <dgm:spPr/>
      <dgm:t>
        <a:bodyPr/>
        <a:lstStyle/>
        <a:p>
          <a:r>
            <a:rPr lang="en-GB"/>
            <a:t>Restrict junk food advertising</a:t>
          </a:r>
        </a:p>
      </dgm:t>
    </dgm:pt>
    <dgm:pt modelId="{B7CB5B97-91F0-4252-8E9D-7DC8D453CB62}" type="parTrans" cxnId="{1B7F7E4F-3306-4B92-9FD4-D05D4C7B9BF5}">
      <dgm:prSet/>
      <dgm:spPr/>
      <dgm:t>
        <a:bodyPr/>
        <a:lstStyle/>
        <a:p>
          <a:endParaRPr lang="en-GB"/>
        </a:p>
      </dgm:t>
    </dgm:pt>
    <dgm:pt modelId="{7C2D5B4E-FA5E-4A0A-8DD3-005A1178087F}" type="sibTrans" cxnId="{1B7F7E4F-3306-4B92-9FD4-D05D4C7B9BF5}">
      <dgm:prSet/>
      <dgm:spPr/>
      <dgm:t>
        <a:bodyPr/>
        <a:lstStyle/>
        <a:p>
          <a:endParaRPr lang="en-GB"/>
        </a:p>
      </dgm:t>
    </dgm:pt>
    <dgm:pt modelId="{8E3137D8-DA8C-4483-AFD2-CED8A1DDC05C}">
      <dgm:prSet phldrT="[Text]"/>
      <dgm:spPr/>
      <dgm:t>
        <a:bodyPr/>
        <a:lstStyle/>
        <a:p>
          <a:r>
            <a:rPr lang="en-GB"/>
            <a:t>Deliver Tobacco and Vapes Bill (16 </a:t>
          </a:r>
          <a:r>
            <a:rPr lang="en-GB" err="1"/>
            <a:t>yr</a:t>
          </a:r>
          <a:r>
            <a:rPr lang="en-GB"/>
            <a:t> or under not sold tobacco)</a:t>
          </a:r>
        </a:p>
      </dgm:t>
    </dgm:pt>
    <dgm:pt modelId="{52407F32-D9B7-4FF7-8819-F29134D193BE}" type="parTrans" cxnId="{99E83A99-248E-450A-9B19-84924D7D986C}">
      <dgm:prSet/>
      <dgm:spPr/>
      <dgm:t>
        <a:bodyPr/>
        <a:lstStyle/>
        <a:p>
          <a:endParaRPr lang="en-GB"/>
        </a:p>
      </dgm:t>
    </dgm:pt>
    <dgm:pt modelId="{798BD0DC-9F68-414B-A597-6C6D9F9FE52E}" type="sibTrans" cxnId="{99E83A99-248E-450A-9B19-84924D7D986C}">
      <dgm:prSet/>
      <dgm:spPr/>
      <dgm:t>
        <a:bodyPr/>
        <a:lstStyle/>
        <a:p>
          <a:endParaRPr lang="en-GB"/>
        </a:p>
      </dgm:t>
    </dgm:pt>
    <dgm:pt modelId="{CD82107B-80C8-43FD-9276-869BB642C758}">
      <dgm:prSet phldrT="[Text]"/>
      <dgm:spPr/>
      <dgm:t>
        <a:bodyPr/>
        <a:lstStyle/>
        <a:p>
          <a:r>
            <a:rPr lang="en-GB"/>
            <a:t>Expand free school meals</a:t>
          </a:r>
        </a:p>
      </dgm:t>
    </dgm:pt>
    <dgm:pt modelId="{49FC08CB-6E05-4952-99B2-E1182BBFA55F}" type="parTrans" cxnId="{D37183CA-1C74-4D92-8C5B-ABEAF5E20D69}">
      <dgm:prSet/>
      <dgm:spPr/>
      <dgm:t>
        <a:bodyPr/>
        <a:lstStyle/>
        <a:p>
          <a:endParaRPr lang="en-GB"/>
        </a:p>
      </dgm:t>
    </dgm:pt>
    <dgm:pt modelId="{5995B829-E259-475B-9488-958B0D01436E}" type="sibTrans" cxnId="{D37183CA-1C74-4D92-8C5B-ABEAF5E20D69}">
      <dgm:prSet/>
      <dgm:spPr/>
      <dgm:t>
        <a:bodyPr/>
        <a:lstStyle/>
        <a:p>
          <a:endParaRPr lang="en-GB"/>
        </a:p>
      </dgm:t>
    </dgm:pt>
    <dgm:pt modelId="{6CD0986E-8882-471B-ADD9-F6488C17B831}">
      <dgm:prSet phldrT="[Text]"/>
      <dgm:spPr/>
      <dgm:t>
        <a:bodyPr/>
        <a:lstStyle/>
        <a:p>
          <a:r>
            <a:rPr lang="en-GB"/>
            <a:t>Weight loss medication and access through NHS</a:t>
          </a:r>
        </a:p>
      </dgm:t>
    </dgm:pt>
    <dgm:pt modelId="{0AA5D5F1-87C2-4D2E-9208-C9863A264066}" type="parTrans" cxnId="{B18DC96A-9287-4237-8B8D-F0A1AE4DEE11}">
      <dgm:prSet/>
      <dgm:spPr/>
      <dgm:t>
        <a:bodyPr/>
        <a:lstStyle/>
        <a:p>
          <a:endParaRPr lang="en-GB"/>
        </a:p>
      </dgm:t>
    </dgm:pt>
    <dgm:pt modelId="{19ED7392-E17B-41DA-B84E-008FF2AE0EF4}" type="sibTrans" cxnId="{B18DC96A-9287-4237-8B8D-F0A1AE4DEE11}">
      <dgm:prSet/>
      <dgm:spPr/>
      <dgm:t>
        <a:bodyPr/>
        <a:lstStyle/>
        <a:p>
          <a:endParaRPr lang="en-GB"/>
        </a:p>
      </dgm:t>
    </dgm:pt>
    <dgm:pt modelId="{CCCD9D17-BE41-4413-ACB3-40EB7ADFD5A2}">
      <dgm:prSet phldrT="[Text]"/>
      <dgm:spPr/>
      <dgm:t>
        <a:bodyPr/>
        <a:lstStyle/>
        <a:p>
          <a:r>
            <a:rPr lang="en-GB"/>
            <a:t>Move more campaign</a:t>
          </a:r>
        </a:p>
      </dgm:t>
    </dgm:pt>
    <dgm:pt modelId="{75817690-89A8-4BF5-B630-057156DCC10B}" type="parTrans" cxnId="{FF53EB3E-E69F-4DF1-8776-20B49B55F701}">
      <dgm:prSet/>
      <dgm:spPr/>
      <dgm:t>
        <a:bodyPr/>
        <a:lstStyle/>
        <a:p>
          <a:endParaRPr lang="en-GB"/>
        </a:p>
      </dgm:t>
    </dgm:pt>
    <dgm:pt modelId="{E4EF1B10-B8CD-48C6-B2B4-A1969E3D229E}" type="sibTrans" cxnId="{FF53EB3E-E69F-4DF1-8776-20B49B55F701}">
      <dgm:prSet/>
      <dgm:spPr/>
      <dgm:t>
        <a:bodyPr/>
        <a:lstStyle/>
        <a:p>
          <a:endParaRPr lang="en-GB"/>
        </a:p>
      </dgm:t>
    </dgm:pt>
    <dgm:pt modelId="{55F820BA-1865-4A02-874B-05E7A8D80345}">
      <dgm:prSet/>
      <dgm:spPr/>
      <dgm:t>
        <a:bodyPr/>
        <a:lstStyle/>
        <a:p>
          <a:r>
            <a:rPr lang="en-GB"/>
            <a:t>Ban the sale of high-caffeine energy drink to under 16’s</a:t>
          </a:r>
        </a:p>
      </dgm:t>
    </dgm:pt>
    <dgm:pt modelId="{D9A702BE-B3C6-49B2-878D-DDBEC07A4E67}" type="parTrans" cxnId="{EA324293-7362-4E4E-80D1-050437BF0F8C}">
      <dgm:prSet/>
      <dgm:spPr/>
      <dgm:t>
        <a:bodyPr/>
        <a:lstStyle/>
        <a:p>
          <a:endParaRPr lang="en-GB"/>
        </a:p>
      </dgm:t>
    </dgm:pt>
    <dgm:pt modelId="{2507DD1F-568F-4516-8CD9-BCC31778E2A9}" type="sibTrans" cxnId="{EA324293-7362-4E4E-80D1-050437BF0F8C}">
      <dgm:prSet/>
      <dgm:spPr/>
      <dgm:t>
        <a:bodyPr/>
        <a:lstStyle/>
        <a:p>
          <a:endParaRPr lang="en-GB"/>
        </a:p>
      </dgm:t>
    </dgm:pt>
    <dgm:pt modelId="{2D76017F-41EF-4A81-992C-8CA0DFD771F9}">
      <dgm:prSet/>
      <dgm:spPr/>
      <dgm:t>
        <a:bodyPr/>
        <a:lstStyle/>
        <a:p>
          <a:r>
            <a:rPr lang="en-GB"/>
            <a:t>Introduce new standards for alcohol labelling</a:t>
          </a:r>
        </a:p>
      </dgm:t>
    </dgm:pt>
    <dgm:pt modelId="{A0D8B5D9-86B4-48CD-9109-3AB86922B23F}" type="parTrans" cxnId="{961E8631-C9F0-4F7F-99B4-D659821CD639}">
      <dgm:prSet/>
      <dgm:spPr/>
      <dgm:t>
        <a:bodyPr/>
        <a:lstStyle/>
        <a:p>
          <a:endParaRPr lang="en-GB"/>
        </a:p>
      </dgm:t>
    </dgm:pt>
    <dgm:pt modelId="{E2ED621E-7FFE-4AAC-95BA-520B17C5DE99}" type="sibTrans" cxnId="{961E8631-C9F0-4F7F-99B4-D659821CD639}">
      <dgm:prSet/>
      <dgm:spPr/>
      <dgm:t>
        <a:bodyPr/>
        <a:lstStyle/>
        <a:p>
          <a:endParaRPr lang="en-GB"/>
        </a:p>
      </dgm:t>
    </dgm:pt>
    <dgm:pt modelId="{103BDE1F-59CE-4AFA-8287-CA41C2C903FC}">
      <dgm:prSet/>
      <dgm:spPr/>
      <dgm:t>
        <a:bodyPr/>
        <a:lstStyle/>
        <a:p>
          <a:r>
            <a:rPr lang="en-GB"/>
            <a:t>Expand MH support in schools and colleges</a:t>
          </a:r>
        </a:p>
      </dgm:t>
    </dgm:pt>
    <dgm:pt modelId="{D06CFD98-75EE-40AE-A501-6F2D1A86F3DF}" type="parTrans" cxnId="{5E45CC25-AC89-4C47-A807-ED7B2A519498}">
      <dgm:prSet/>
      <dgm:spPr/>
      <dgm:t>
        <a:bodyPr/>
        <a:lstStyle/>
        <a:p>
          <a:endParaRPr lang="en-GB"/>
        </a:p>
      </dgm:t>
    </dgm:pt>
    <dgm:pt modelId="{04989DE2-ADB7-4E44-A6A2-16E12849BA5C}" type="sibTrans" cxnId="{5E45CC25-AC89-4C47-A807-ED7B2A519498}">
      <dgm:prSet/>
      <dgm:spPr/>
      <dgm:t>
        <a:bodyPr/>
        <a:lstStyle/>
        <a:p>
          <a:endParaRPr lang="en-GB"/>
        </a:p>
      </dgm:t>
    </dgm:pt>
    <dgm:pt modelId="{C4C04462-67E4-4197-84D7-FC53A98947A2}">
      <dgm:prSet/>
      <dgm:spPr/>
      <dgm:t>
        <a:bodyPr/>
        <a:lstStyle/>
        <a:p>
          <a:r>
            <a:rPr lang="en-GB"/>
            <a:t>Increase uptake for HPV</a:t>
          </a:r>
        </a:p>
      </dgm:t>
    </dgm:pt>
    <dgm:pt modelId="{EF433C1B-73DD-41B9-8EFE-66F5C605713B}" type="parTrans" cxnId="{EA3C2B8A-5B05-4951-BDAA-D32A12662EEB}">
      <dgm:prSet/>
      <dgm:spPr/>
      <dgm:t>
        <a:bodyPr/>
        <a:lstStyle/>
        <a:p>
          <a:endParaRPr lang="en-GB"/>
        </a:p>
      </dgm:t>
    </dgm:pt>
    <dgm:pt modelId="{5C37E9F2-00F0-4835-84D7-5146A36456AF}" type="sibTrans" cxnId="{EA3C2B8A-5B05-4951-BDAA-D32A12662EEB}">
      <dgm:prSet/>
      <dgm:spPr/>
      <dgm:t>
        <a:bodyPr/>
        <a:lstStyle/>
        <a:p>
          <a:endParaRPr lang="en-GB"/>
        </a:p>
      </dgm:t>
    </dgm:pt>
    <dgm:pt modelId="{0A5120FD-B55A-49CE-8C63-FC01BF1565E6}">
      <dgm:prSet/>
      <dgm:spPr/>
      <dgm:t>
        <a:bodyPr/>
        <a:lstStyle/>
        <a:p>
          <a:r>
            <a:rPr lang="en-GB"/>
            <a:t>Lung cancer screening (H/O of smoking)</a:t>
          </a:r>
        </a:p>
      </dgm:t>
    </dgm:pt>
    <dgm:pt modelId="{5934D916-571E-4421-BBD6-3094AD6188AF}" type="parTrans" cxnId="{152ACF0B-ACA5-4FFB-ABDE-34E66DEB7BBE}">
      <dgm:prSet/>
      <dgm:spPr/>
      <dgm:t>
        <a:bodyPr/>
        <a:lstStyle/>
        <a:p>
          <a:endParaRPr lang="en-GB"/>
        </a:p>
      </dgm:t>
    </dgm:pt>
    <dgm:pt modelId="{64DB8823-D091-417A-9886-E73CA5AF8EB8}" type="sibTrans" cxnId="{152ACF0B-ACA5-4FFB-ABDE-34E66DEB7BBE}">
      <dgm:prSet/>
      <dgm:spPr/>
      <dgm:t>
        <a:bodyPr/>
        <a:lstStyle/>
        <a:p>
          <a:endParaRPr lang="en-GB"/>
        </a:p>
      </dgm:t>
    </dgm:pt>
    <dgm:pt modelId="{E3C023D1-FD9B-4C33-BF74-C1E34CB34B4B}">
      <dgm:prSet/>
      <dgm:spPr/>
      <dgm:t>
        <a:bodyPr/>
        <a:lstStyle/>
        <a:p>
          <a:r>
            <a:rPr lang="en-GB"/>
            <a:t>Newborn genomic testing</a:t>
          </a:r>
        </a:p>
      </dgm:t>
    </dgm:pt>
    <dgm:pt modelId="{EAFA9F46-F225-438A-B2F5-CD3E3907985C}" type="parTrans" cxnId="{11FD82D4-1A29-48D4-8844-2B6F714CB188}">
      <dgm:prSet/>
      <dgm:spPr/>
      <dgm:t>
        <a:bodyPr/>
        <a:lstStyle/>
        <a:p>
          <a:endParaRPr lang="en-GB"/>
        </a:p>
      </dgm:t>
    </dgm:pt>
    <dgm:pt modelId="{EB05DE39-FE28-4DB4-B86A-C6A1BB34D6D6}" type="sibTrans" cxnId="{11FD82D4-1A29-48D4-8844-2B6F714CB188}">
      <dgm:prSet/>
      <dgm:spPr/>
      <dgm:t>
        <a:bodyPr/>
        <a:lstStyle/>
        <a:p>
          <a:endParaRPr lang="en-GB"/>
        </a:p>
      </dgm:t>
    </dgm:pt>
    <dgm:pt modelId="{6469A8AE-F31D-4060-A23E-FDF564E3403A}" type="pres">
      <dgm:prSet presAssocID="{7B185AB3-96DB-44D0-A646-A14B14F1F8A0}" presName="diagram" presStyleCnt="0">
        <dgm:presLayoutVars>
          <dgm:dir/>
          <dgm:resizeHandles val="exact"/>
        </dgm:presLayoutVars>
      </dgm:prSet>
      <dgm:spPr/>
    </dgm:pt>
    <dgm:pt modelId="{AD91927C-6FF3-4353-BE0E-DB990D3B0059}" type="pres">
      <dgm:prSet presAssocID="{8E3137D8-DA8C-4483-AFD2-CED8A1DDC05C}" presName="node" presStyleLbl="node1" presStyleIdx="0" presStyleCnt="11">
        <dgm:presLayoutVars>
          <dgm:bulletEnabled val="1"/>
        </dgm:presLayoutVars>
      </dgm:prSet>
      <dgm:spPr/>
    </dgm:pt>
    <dgm:pt modelId="{E6AD22E8-33BF-484C-A5DA-F32DEEBBC580}" type="pres">
      <dgm:prSet presAssocID="{798BD0DC-9F68-414B-A597-6C6D9F9FE52E}" presName="sibTrans" presStyleCnt="0"/>
      <dgm:spPr/>
    </dgm:pt>
    <dgm:pt modelId="{08FACA09-3D17-4CCA-A8C5-FB78B8A89269}" type="pres">
      <dgm:prSet presAssocID="{C7D1D3C7-4F6F-42C7-8DB5-9AE36C52214B}" presName="node" presStyleLbl="node1" presStyleIdx="1" presStyleCnt="11">
        <dgm:presLayoutVars>
          <dgm:bulletEnabled val="1"/>
        </dgm:presLayoutVars>
      </dgm:prSet>
      <dgm:spPr/>
    </dgm:pt>
    <dgm:pt modelId="{486AB562-225D-40A8-817C-A49D8D7B2B06}" type="pres">
      <dgm:prSet presAssocID="{7C2D5B4E-FA5E-4A0A-8DD3-005A1178087F}" presName="sibTrans" presStyleCnt="0"/>
      <dgm:spPr/>
    </dgm:pt>
    <dgm:pt modelId="{99793453-38D2-401C-AFDE-E3F356FDEE38}" type="pres">
      <dgm:prSet presAssocID="{55F820BA-1865-4A02-874B-05E7A8D80345}" presName="node" presStyleLbl="node1" presStyleIdx="2" presStyleCnt="11">
        <dgm:presLayoutVars>
          <dgm:bulletEnabled val="1"/>
        </dgm:presLayoutVars>
      </dgm:prSet>
      <dgm:spPr/>
    </dgm:pt>
    <dgm:pt modelId="{5C14E8FF-D8C8-4E2D-9EAC-E95DC83A8DE1}" type="pres">
      <dgm:prSet presAssocID="{2507DD1F-568F-4516-8CD9-BCC31778E2A9}" presName="sibTrans" presStyleCnt="0"/>
      <dgm:spPr/>
    </dgm:pt>
    <dgm:pt modelId="{AC311275-513C-4C2E-988C-FF1C2B2CBF91}" type="pres">
      <dgm:prSet presAssocID="{CD82107B-80C8-43FD-9276-869BB642C758}" presName="node" presStyleLbl="node1" presStyleIdx="3" presStyleCnt="11" custLinFactNeighborY="1089">
        <dgm:presLayoutVars>
          <dgm:bulletEnabled val="1"/>
        </dgm:presLayoutVars>
      </dgm:prSet>
      <dgm:spPr/>
    </dgm:pt>
    <dgm:pt modelId="{07B2A947-B16A-45FD-B952-B876E34355DB}" type="pres">
      <dgm:prSet presAssocID="{5995B829-E259-475B-9488-958B0D01436E}" presName="sibTrans" presStyleCnt="0"/>
      <dgm:spPr/>
    </dgm:pt>
    <dgm:pt modelId="{6F74FF8A-8F02-4DE7-AC97-D52DF752D74A}" type="pres">
      <dgm:prSet presAssocID="{6CD0986E-8882-471B-ADD9-F6488C17B831}" presName="node" presStyleLbl="node1" presStyleIdx="4" presStyleCnt="11">
        <dgm:presLayoutVars>
          <dgm:bulletEnabled val="1"/>
        </dgm:presLayoutVars>
      </dgm:prSet>
      <dgm:spPr/>
    </dgm:pt>
    <dgm:pt modelId="{E113779C-B01B-4D75-94E3-5686D9BE1041}" type="pres">
      <dgm:prSet presAssocID="{19ED7392-E17B-41DA-B84E-008FF2AE0EF4}" presName="sibTrans" presStyleCnt="0"/>
      <dgm:spPr/>
    </dgm:pt>
    <dgm:pt modelId="{5137BDB7-85F2-479A-A9BD-A0C2BF253D49}" type="pres">
      <dgm:prSet presAssocID="{CCCD9D17-BE41-4413-ACB3-40EB7ADFD5A2}" presName="node" presStyleLbl="node1" presStyleIdx="5" presStyleCnt="11">
        <dgm:presLayoutVars>
          <dgm:bulletEnabled val="1"/>
        </dgm:presLayoutVars>
      </dgm:prSet>
      <dgm:spPr/>
    </dgm:pt>
    <dgm:pt modelId="{CDF70435-9B9C-44B4-B18A-37F3684AB2D2}" type="pres">
      <dgm:prSet presAssocID="{E4EF1B10-B8CD-48C6-B2B4-A1969E3D229E}" presName="sibTrans" presStyleCnt="0"/>
      <dgm:spPr/>
    </dgm:pt>
    <dgm:pt modelId="{8C4E1B93-CB63-4E10-8413-A6346BD70C81}" type="pres">
      <dgm:prSet presAssocID="{2D76017F-41EF-4A81-992C-8CA0DFD771F9}" presName="node" presStyleLbl="node1" presStyleIdx="6" presStyleCnt="11">
        <dgm:presLayoutVars>
          <dgm:bulletEnabled val="1"/>
        </dgm:presLayoutVars>
      </dgm:prSet>
      <dgm:spPr/>
    </dgm:pt>
    <dgm:pt modelId="{B7E8F2EB-175B-43FD-B57D-EF175AC1A916}" type="pres">
      <dgm:prSet presAssocID="{E2ED621E-7FFE-4AAC-95BA-520B17C5DE99}" presName="sibTrans" presStyleCnt="0"/>
      <dgm:spPr/>
    </dgm:pt>
    <dgm:pt modelId="{256CCDB6-682F-42E7-9773-67718E4990C5}" type="pres">
      <dgm:prSet presAssocID="{103BDE1F-59CE-4AFA-8287-CA41C2C903FC}" presName="node" presStyleLbl="node1" presStyleIdx="7" presStyleCnt="11">
        <dgm:presLayoutVars>
          <dgm:bulletEnabled val="1"/>
        </dgm:presLayoutVars>
      </dgm:prSet>
      <dgm:spPr/>
    </dgm:pt>
    <dgm:pt modelId="{65401347-668C-4727-9DF5-9FB7AA962337}" type="pres">
      <dgm:prSet presAssocID="{04989DE2-ADB7-4E44-A6A2-16E12849BA5C}" presName="sibTrans" presStyleCnt="0"/>
      <dgm:spPr/>
    </dgm:pt>
    <dgm:pt modelId="{A47F0A8C-58C1-4D17-800D-5DA5AFFFBDF8}" type="pres">
      <dgm:prSet presAssocID="{C4C04462-67E4-4197-84D7-FC53A98947A2}" presName="node" presStyleLbl="node1" presStyleIdx="8" presStyleCnt="11">
        <dgm:presLayoutVars>
          <dgm:bulletEnabled val="1"/>
        </dgm:presLayoutVars>
      </dgm:prSet>
      <dgm:spPr/>
    </dgm:pt>
    <dgm:pt modelId="{F5113D4B-9B0A-4E50-8DB2-3348AED024DF}" type="pres">
      <dgm:prSet presAssocID="{5C37E9F2-00F0-4835-84D7-5146A36456AF}" presName="sibTrans" presStyleCnt="0"/>
      <dgm:spPr/>
    </dgm:pt>
    <dgm:pt modelId="{5396E6FE-EE47-468B-844B-91DED300A424}" type="pres">
      <dgm:prSet presAssocID="{0A5120FD-B55A-49CE-8C63-FC01BF1565E6}" presName="node" presStyleLbl="node1" presStyleIdx="9" presStyleCnt="11">
        <dgm:presLayoutVars>
          <dgm:bulletEnabled val="1"/>
        </dgm:presLayoutVars>
      </dgm:prSet>
      <dgm:spPr/>
    </dgm:pt>
    <dgm:pt modelId="{A37BBD8F-23D3-4AE2-BCC8-829E3ED426B2}" type="pres">
      <dgm:prSet presAssocID="{64DB8823-D091-417A-9886-E73CA5AF8EB8}" presName="sibTrans" presStyleCnt="0"/>
      <dgm:spPr/>
    </dgm:pt>
    <dgm:pt modelId="{FEE0B98D-DF2B-4B07-9E99-01D50A762D45}" type="pres">
      <dgm:prSet presAssocID="{E3C023D1-FD9B-4C33-BF74-C1E34CB34B4B}" presName="node" presStyleLbl="node1" presStyleIdx="10" presStyleCnt="11">
        <dgm:presLayoutVars>
          <dgm:bulletEnabled val="1"/>
        </dgm:presLayoutVars>
      </dgm:prSet>
      <dgm:spPr/>
    </dgm:pt>
  </dgm:ptLst>
  <dgm:cxnLst>
    <dgm:cxn modelId="{152ACF0B-ACA5-4FFB-ABDE-34E66DEB7BBE}" srcId="{7B185AB3-96DB-44D0-A646-A14B14F1F8A0}" destId="{0A5120FD-B55A-49CE-8C63-FC01BF1565E6}" srcOrd="9" destOrd="0" parTransId="{5934D916-571E-4421-BBD6-3094AD6188AF}" sibTransId="{64DB8823-D091-417A-9886-E73CA5AF8EB8}"/>
    <dgm:cxn modelId="{77E5F50E-E5E9-4B25-B370-2574900471FF}" type="presOf" srcId="{8E3137D8-DA8C-4483-AFD2-CED8A1DDC05C}" destId="{AD91927C-6FF3-4353-BE0E-DB990D3B0059}" srcOrd="0" destOrd="0" presId="urn:microsoft.com/office/officeart/2005/8/layout/default"/>
    <dgm:cxn modelId="{5E45CC25-AC89-4C47-A807-ED7B2A519498}" srcId="{7B185AB3-96DB-44D0-A646-A14B14F1F8A0}" destId="{103BDE1F-59CE-4AFA-8287-CA41C2C903FC}" srcOrd="7" destOrd="0" parTransId="{D06CFD98-75EE-40AE-A501-6F2D1A86F3DF}" sibTransId="{04989DE2-ADB7-4E44-A6A2-16E12849BA5C}"/>
    <dgm:cxn modelId="{961E8631-C9F0-4F7F-99B4-D659821CD639}" srcId="{7B185AB3-96DB-44D0-A646-A14B14F1F8A0}" destId="{2D76017F-41EF-4A81-992C-8CA0DFD771F9}" srcOrd="6" destOrd="0" parTransId="{A0D8B5D9-86B4-48CD-9109-3AB86922B23F}" sibTransId="{E2ED621E-7FFE-4AAC-95BA-520B17C5DE99}"/>
    <dgm:cxn modelId="{B5C09C31-DEDE-4088-915D-B8CC6EB84DB3}" type="presOf" srcId="{6CD0986E-8882-471B-ADD9-F6488C17B831}" destId="{6F74FF8A-8F02-4DE7-AC97-D52DF752D74A}" srcOrd="0" destOrd="0" presId="urn:microsoft.com/office/officeart/2005/8/layout/default"/>
    <dgm:cxn modelId="{97509B3E-1B9C-4C2C-B197-9AD461A21C49}" type="presOf" srcId="{2D76017F-41EF-4A81-992C-8CA0DFD771F9}" destId="{8C4E1B93-CB63-4E10-8413-A6346BD70C81}" srcOrd="0" destOrd="0" presId="urn:microsoft.com/office/officeart/2005/8/layout/default"/>
    <dgm:cxn modelId="{FF53EB3E-E69F-4DF1-8776-20B49B55F701}" srcId="{7B185AB3-96DB-44D0-A646-A14B14F1F8A0}" destId="{CCCD9D17-BE41-4413-ACB3-40EB7ADFD5A2}" srcOrd="5" destOrd="0" parTransId="{75817690-89A8-4BF5-B630-057156DCC10B}" sibTransId="{E4EF1B10-B8CD-48C6-B2B4-A1969E3D229E}"/>
    <dgm:cxn modelId="{B18DC96A-9287-4237-8B8D-F0A1AE4DEE11}" srcId="{7B185AB3-96DB-44D0-A646-A14B14F1F8A0}" destId="{6CD0986E-8882-471B-ADD9-F6488C17B831}" srcOrd="4" destOrd="0" parTransId="{0AA5D5F1-87C2-4D2E-9208-C9863A264066}" sibTransId="{19ED7392-E17B-41DA-B84E-008FF2AE0EF4}"/>
    <dgm:cxn modelId="{99C2DE4A-A638-479A-80DD-63720B9D3AFB}" type="presOf" srcId="{C4C04462-67E4-4197-84D7-FC53A98947A2}" destId="{A47F0A8C-58C1-4D17-800D-5DA5AFFFBDF8}" srcOrd="0" destOrd="0" presId="urn:microsoft.com/office/officeart/2005/8/layout/default"/>
    <dgm:cxn modelId="{1B7F7E4F-3306-4B92-9FD4-D05D4C7B9BF5}" srcId="{7B185AB3-96DB-44D0-A646-A14B14F1F8A0}" destId="{C7D1D3C7-4F6F-42C7-8DB5-9AE36C52214B}" srcOrd="1" destOrd="0" parTransId="{B7CB5B97-91F0-4252-8E9D-7DC8D453CB62}" sibTransId="{7C2D5B4E-FA5E-4A0A-8DD3-005A1178087F}"/>
    <dgm:cxn modelId="{10E26954-FDAA-4124-9499-5A53596D83A8}" type="presOf" srcId="{0A5120FD-B55A-49CE-8C63-FC01BF1565E6}" destId="{5396E6FE-EE47-468B-844B-91DED300A424}" srcOrd="0" destOrd="0" presId="urn:microsoft.com/office/officeart/2005/8/layout/default"/>
    <dgm:cxn modelId="{A3CBF756-5A27-409A-A7B9-BD014F35E82A}" type="presOf" srcId="{7B185AB3-96DB-44D0-A646-A14B14F1F8A0}" destId="{6469A8AE-F31D-4060-A23E-FDF564E3403A}" srcOrd="0" destOrd="0" presId="urn:microsoft.com/office/officeart/2005/8/layout/default"/>
    <dgm:cxn modelId="{EA3C2B8A-5B05-4951-BDAA-D32A12662EEB}" srcId="{7B185AB3-96DB-44D0-A646-A14B14F1F8A0}" destId="{C4C04462-67E4-4197-84D7-FC53A98947A2}" srcOrd="8" destOrd="0" parTransId="{EF433C1B-73DD-41B9-8EFE-66F5C605713B}" sibTransId="{5C37E9F2-00F0-4835-84D7-5146A36456AF}"/>
    <dgm:cxn modelId="{EA324293-7362-4E4E-80D1-050437BF0F8C}" srcId="{7B185AB3-96DB-44D0-A646-A14B14F1F8A0}" destId="{55F820BA-1865-4A02-874B-05E7A8D80345}" srcOrd="2" destOrd="0" parTransId="{D9A702BE-B3C6-49B2-878D-DDBEC07A4E67}" sibTransId="{2507DD1F-568F-4516-8CD9-BCC31778E2A9}"/>
    <dgm:cxn modelId="{B9C99F94-E96A-42BB-9AFB-444E4652F45C}" type="presOf" srcId="{C7D1D3C7-4F6F-42C7-8DB5-9AE36C52214B}" destId="{08FACA09-3D17-4CCA-A8C5-FB78B8A89269}" srcOrd="0" destOrd="0" presId="urn:microsoft.com/office/officeart/2005/8/layout/default"/>
    <dgm:cxn modelId="{99E83A99-248E-450A-9B19-84924D7D986C}" srcId="{7B185AB3-96DB-44D0-A646-A14B14F1F8A0}" destId="{8E3137D8-DA8C-4483-AFD2-CED8A1DDC05C}" srcOrd="0" destOrd="0" parTransId="{52407F32-D9B7-4FF7-8819-F29134D193BE}" sibTransId="{798BD0DC-9F68-414B-A597-6C6D9F9FE52E}"/>
    <dgm:cxn modelId="{40F9EAB3-9F82-46DB-981D-1950D8074A5E}" type="presOf" srcId="{CCCD9D17-BE41-4413-ACB3-40EB7ADFD5A2}" destId="{5137BDB7-85F2-479A-A9BD-A0C2BF253D49}" srcOrd="0" destOrd="0" presId="urn:microsoft.com/office/officeart/2005/8/layout/default"/>
    <dgm:cxn modelId="{D37183CA-1C74-4D92-8C5B-ABEAF5E20D69}" srcId="{7B185AB3-96DB-44D0-A646-A14B14F1F8A0}" destId="{CD82107B-80C8-43FD-9276-869BB642C758}" srcOrd="3" destOrd="0" parTransId="{49FC08CB-6E05-4952-99B2-E1182BBFA55F}" sibTransId="{5995B829-E259-475B-9488-958B0D01436E}"/>
    <dgm:cxn modelId="{11FD82D4-1A29-48D4-8844-2B6F714CB188}" srcId="{7B185AB3-96DB-44D0-A646-A14B14F1F8A0}" destId="{E3C023D1-FD9B-4C33-BF74-C1E34CB34B4B}" srcOrd="10" destOrd="0" parTransId="{EAFA9F46-F225-438A-B2F5-CD3E3907985C}" sibTransId="{EB05DE39-FE28-4DB4-B86A-C6A1BB34D6D6}"/>
    <dgm:cxn modelId="{98709CE1-A4D5-49FD-A575-505246721D7F}" type="presOf" srcId="{E3C023D1-FD9B-4C33-BF74-C1E34CB34B4B}" destId="{FEE0B98D-DF2B-4B07-9E99-01D50A762D45}" srcOrd="0" destOrd="0" presId="urn:microsoft.com/office/officeart/2005/8/layout/default"/>
    <dgm:cxn modelId="{34B37AE3-1205-4F5D-95C4-5EC6079E36FA}" type="presOf" srcId="{CD82107B-80C8-43FD-9276-869BB642C758}" destId="{AC311275-513C-4C2E-988C-FF1C2B2CBF91}" srcOrd="0" destOrd="0" presId="urn:microsoft.com/office/officeart/2005/8/layout/default"/>
    <dgm:cxn modelId="{04AD63F2-77B6-4CE2-B726-6E2E487E8478}" type="presOf" srcId="{103BDE1F-59CE-4AFA-8287-CA41C2C903FC}" destId="{256CCDB6-682F-42E7-9773-67718E4990C5}" srcOrd="0" destOrd="0" presId="urn:microsoft.com/office/officeart/2005/8/layout/default"/>
    <dgm:cxn modelId="{711888FB-ED4C-44BB-85F3-D1FA17B4F70F}" type="presOf" srcId="{55F820BA-1865-4A02-874B-05E7A8D80345}" destId="{99793453-38D2-401C-AFDE-E3F356FDEE38}" srcOrd="0" destOrd="0" presId="urn:microsoft.com/office/officeart/2005/8/layout/default"/>
    <dgm:cxn modelId="{4CD0B96F-9A38-4E3E-B5A6-DBD3D2CDE1F3}" type="presParOf" srcId="{6469A8AE-F31D-4060-A23E-FDF564E3403A}" destId="{AD91927C-6FF3-4353-BE0E-DB990D3B0059}" srcOrd="0" destOrd="0" presId="urn:microsoft.com/office/officeart/2005/8/layout/default"/>
    <dgm:cxn modelId="{D5E9DBFE-38DD-4D3E-82D1-ED77973CE3B5}" type="presParOf" srcId="{6469A8AE-F31D-4060-A23E-FDF564E3403A}" destId="{E6AD22E8-33BF-484C-A5DA-F32DEEBBC580}" srcOrd="1" destOrd="0" presId="urn:microsoft.com/office/officeart/2005/8/layout/default"/>
    <dgm:cxn modelId="{04F3256B-5B77-423C-BBF1-A91688CCA1FA}" type="presParOf" srcId="{6469A8AE-F31D-4060-A23E-FDF564E3403A}" destId="{08FACA09-3D17-4CCA-A8C5-FB78B8A89269}" srcOrd="2" destOrd="0" presId="urn:microsoft.com/office/officeart/2005/8/layout/default"/>
    <dgm:cxn modelId="{914F4F61-88F9-4AA5-9554-BA69D5A11EEC}" type="presParOf" srcId="{6469A8AE-F31D-4060-A23E-FDF564E3403A}" destId="{486AB562-225D-40A8-817C-A49D8D7B2B06}" srcOrd="3" destOrd="0" presId="urn:microsoft.com/office/officeart/2005/8/layout/default"/>
    <dgm:cxn modelId="{20893F0D-61CC-45FC-BB5B-8CB711F50C9F}" type="presParOf" srcId="{6469A8AE-F31D-4060-A23E-FDF564E3403A}" destId="{99793453-38D2-401C-AFDE-E3F356FDEE38}" srcOrd="4" destOrd="0" presId="urn:microsoft.com/office/officeart/2005/8/layout/default"/>
    <dgm:cxn modelId="{0D9E6F8D-F264-4E1F-8B4B-567C0513BFF2}" type="presParOf" srcId="{6469A8AE-F31D-4060-A23E-FDF564E3403A}" destId="{5C14E8FF-D8C8-4E2D-9EAC-E95DC83A8DE1}" srcOrd="5" destOrd="0" presId="urn:microsoft.com/office/officeart/2005/8/layout/default"/>
    <dgm:cxn modelId="{086C93A1-7941-486D-95EB-E7871AE6612C}" type="presParOf" srcId="{6469A8AE-F31D-4060-A23E-FDF564E3403A}" destId="{AC311275-513C-4C2E-988C-FF1C2B2CBF91}" srcOrd="6" destOrd="0" presId="urn:microsoft.com/office/officeart/2005/8/layout/default"/>
    <dgm:cxn modelId="{E438F504-C202-4415-AB63-5A2FFDD6CE55}" type="presParOf" srcId="{6469A8AE-F31D-4060-A23E-FDF564E3403A}" destId="{07B2A947-B16A-45FD-B952-B876E34355DB}" srcOrd="7" destOrd="0" presId="urn:microsoft.com/office/officeart/2005/8/layout/default"/>
    <dgm:cxn modelId="{A1798315-A675-4C16-8703-DB1532F4170F}" type="presParOf" srcId="{6469A8AE-F31D-4060-A23E-FDF564E3403A}" destId="{6F74FF8A-8F02-4DE7-AC97-D52DF752D74A}" srcOrd="8" destOrd="0" presId="urn:microsoft.com/office/officeart/2005/8/layout/default"/>
    <dgm:cxn modelId="{6BFBF0F7-343F-4CBB-882E-4136A416A860}" type="presParOf" srcId="{6469A8AE-F31D-4060-A23E-FDF564E3403A}" destId="{E113779C-B01B-4D75-94E3-5686D9BE1041}" srcOrd="9" destOrd="0" presId="urn:microsoft.com/office/officeart/2005/8/layout/default"/>
    <dgm:cxn modelId="{E6C1DA49-A36D-4D01-907E-9956496B4E41}" type="presParOf" srcId="{6469A8AE-F31D-4060-A23E-FDF564E3403A}" destId="{5137BDB7-85F2-479A-A9BD-A0C2BF253D49}" srcOrd="10" destOrd="0" presId="urn:microsoft.com/office/officeart/2005/8/layout/default"/>
    <dgm:cxn modelId="{6D3823F8-C648-4F22-83E2-52E0E07E64EF}" type="presParOf" srcId="{6469A8AE-F31D-4060-A23E-FDF564E3403A}" destId="{CDF70435-9B9C-44B4-B18A-37F3684AB2D2}" srcOrd="11" destOrd="0" presId="urn:microsoft.com/office/officeart/2005/8/layout/default"/>
    <dgm:cxn modelId="{67FA058C-76A2-4B73-9743-B5544B0177DA}" type="presParOf" srcId="{6469A8AE-F31D-4060-A23E-FDF564E3403A}" destId="{8C4E1B93-CB63-4E10-8413-A6346BD70C81}" srcOrd="12" destOrd="0" presId="urn:microsoft.com/office/officeart/2005/8/layout/default"/>
    <dgm:cxn modelId="{359C71E3-A175-4C0D-B05E-37EAF4C13B45}" type="presParOf" srcId="{6469A8AE-F31D-4060-A23E-FDF564E3403A}" destId="{B7E8F2EB-175B-43FD-B57D-EF175AC1A916}" srcOrd="13" destOrd="0" presId="urn:microsoft.com/office/officeart/2005/8/layout/default"/>
    <dgm:cxn modelId="{0238451E-16B4-444D-BE27-DC48BDF7284A}" type="presParOf" srcId="{6469A8AE-F31D-4060-A23E-FDF564E3403A}" destId="{256CCDB6-682F-42E7-9773-67718E4990C5}" srcOrd="14" destOrd="0" presId="urn:microsoft.com/office/officeart/2005/8/layout/default"/>
    <dgm:cxn modelId="{F0EB3628-FB43-43BD-896B-2367974387C0}" type="presParOf" srcId="{6469A8AE-F31D-4060-A23E-FDF564E3403A}" destId="{65401347-668C-4727-9DF5-9FB7AA962337}" srcOrd="15" destOrd="0" presId="urn:microsoft.com/office/officeart/2005/8/layout/default"/>
    <dgm:cxn modelId="{A65AE1D5-D78C-4D16-AEF1-81F4AFDBA1E8}" type="presParOf" srcId="{6469A8AE-F31D-4060-A23E-FDF564E3403A}" destId="{A47F0A8C-58C1-4D17-800D-5DA5AFFFBDF8}" srcOrd="16" destOrd="0" presId="urn:microsoft.com/office/officeart/2005/8/layout/default"/>
    <dgm:cxn modelId="{4486A57D-BCA0-47B0-9E1D-8A592008908B}" type="presParOf" srcId="{6469A8AE-F31D-4060-A23E-FDF564E3403A}" destId="{F5113D4B-9B0A-4E50-8DB2-3348AED024DF}" srcOrd="17" destOrd="0" presId="urn:microsoft.com/office/officeart/2005/8/layout/default"/>
    <dgm:cxn modelId="{FE9619EA-3C5B-4740-82F4-0C835974A404}" type="presParOf" srcId="{6469A8AE-F31D-4060-A23E-FDF564E3403A}" destId="{5396E6FE-EE47-468B-844B-91DED300A424}" srcOrd="18" destOrd="0" presId="urn:microsoft.com/office/officeart/2005/8/layout/default"/>
    <dgm:cxn modelId="{FCD034CF-F60D-4380-B37F-CA661D88E3C5}" type="presParOf" srcId="{6469A8AE-F31D-4060-A23E-FDF564E3403A}" destId="{A37BBD8F-23D3-4AE2-BCC8-829E3ED426B2}" srcOrd="19" destOrd="0" presId="urn:microsoft.com/office/officeart/2005/8/layout/default"/>
    <dgm:cxn modelId="{7EF4E6DA-43C7-4104-9133-C062CDD49E3D}" type="presParOf" srcId="{6469A8AE-F31D-4060-A23E-FDF564E3403A}" destId="{FEE0B98D-DF2B-4B07-9E99-01D50A762D45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185AB3-96DB-44D0-A646-A14B14F1F8A0}" type="doc">
      <dgm:prSet loTypeId="urn:microsoft.com/office/officeart/2005/8/layout/defaul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7D1D3C7-4F6F-42C7-8DB5-9AE36C52214B}">
      <dgm:prSet phldrT="[Text]"/>
      <dgm:spPr/>
      <dgm:t>
        <a:bodyPr/>
        <a:lstStyle/>
        <a:p>
          <a:r>
            <a:rPr lang="en-GB"/>
            <a:t>ICB commissioner for local healthcare services</a:t>
          </a:r>
        </a:p>
      </dgm:t>
    </dgm:pt>
    <dgm:pt modelId="{B7CB5B97-91F0-4252-8E9D-7DC8D453CB62}" type="parTrans" cxnId="{1B7F7E4F-3306-4B92-9FD4-D05D4C7B9BF5}">
      <dgm:prSet/>
      <dgm:spPr/>
      <dgm:t>
        <a:bodyPr/>
        <a:lstStyle/>
        <a:p>
          <a:endParaRPr lang="en-GB"/>
        </a:p>
      </dgm:t>
    </dgm:pt>
    <dgm:pt modelId="{7C2D5B4E-FA5E-4A0A-8DD3-005A1178087F}" type="sibTrans" cxnId="{1B7F7E4F-3306-4B92-9FD4-D05D4C7B9BF5}">
      <dgm:prSet/>
      <dgm:spPr/>
      <dgm:t>
        <a:bodyPr/>
        <a:lstStyle/>
        <a:p>
          <a:endParaRPr lang="en-GB"/>
        </a:p>
      </dgm:t>
    </dgm:pt>
    <dgm:pt modelId="{8E3137D8-DA8C-4483-AFD2-CED8A1DDC05C}">
      <dgm:prSet phldrT="[Text]"/>
      <dgm:spPr/>
      <dgm:t>
        <a:bodyPr/>
        <a:lstStyle/>
        <a:p>
          <a:r>
            <a:rPr lang="en-GB"/>
            <a:t>Combine NHSE with DHSC (reduce staff by 50%)</a:t>
          </a:r>
        </a:p>
      </dgm:t>
    </dgm:pt>
    <dgm:pt modelId="{52407F32-D9B7-4FF7-8819-F29134D193BE}" type="parTrans" cxnId="{99E83A99-248E-450A-9B19-84924D7D986C}">
      <dgm:prSet/>
      <dgm:spPr/>
      <dgm:t>
        <a:bodyPr/>
        <a:lstStyle/>
        <a:p>
          <a:endParaRPr lang="en-GB"/>
        </a:p>
      </dgm:t>
    </dgm:pt>
    <dgm:pt modelId="{798BD0DC-9F68-414B-A597-6C6D9F9FE52E}" type="sibTrans" cxnId="{99E83A99-248E-450A-9B19-84924D7D986C}">
      <dgm:prSet/>
      <dgm:spPr/>
      <dgm:t>
        <a:bodyPr/>
        <a:lstStyle/>
        <a:p>
          <a:endParaRPr lang="en-GB"/>
        </a:p>
      </dgm:t>
    </dgm:pt>
    <dgm:pt modelId="{CD82107B-80C8-43FD-9276-869BB642C758}">
      <dgm:prSet phldrT="[Text]"/>
      <dgm:spPr/>
      <dgm:t>
        <a:bodyPr/>
        <a:lstStyle/>
        <a:p>
          <a:r>
            <a:rPr lang="en-GB"/>
            <a:t>Work closer with local government and other local public services</a:t>
          </a:r>
        </a:p>
      </dgm:t>
    </dgm:pt>
    <dgm:pt modelId="{49FC08CB-6E05-4952-99B2-E1182BBFA55F}" type="parTrans" cxnId="{D37183CA-1C74-4D92-8C5B-ABEAF5E20D69}">
      <dgm:prSet/>
      <dgm:spPr/>
      <dgm:t>
        <a:bodyPr/>
        <a:lstStyle/>
        <a:p>
          <a:endParaRPr lang="en-GB"/>
        </a:p>
      </dgm:t>
    </dgm:pt>
    <dgm:pt modelId="{5995B829-E259-475B-9488-958B0D01436E}" type="sibTrans" cxnId="{D37183CA-1C74-4D92-8C5B-ABEAF5E20D69}">
      <dgm:prSet/>
      <dgm:spPr/>
      <dgm:t>
        <a:bodyPr/>
        <a:lstStyle/>
        <a:p>
          <a:endParaRPr lang="en-GB"/>
        </a:p>
      </dgm:t>
    </dgm:pt>
    <dgm:pt modelId="{6CD0986E-8882-471B-ADD9-F6488C17B831}">
      <dgm:prSet phldrT="[Text]"/>
      <dgm:spPr/>
      <dgm:t>
        <a:bodyPr/>
        <a:lstStyle/>
        <a:p>
          <a:r>
            <a:rPr lang="en-GB"/>
            <a:t>Use of private sector to treat NHS patients when available</a:t>
          </a:r>
        </a:p>
      </dgm:t>
    </dgm:pt>
    <dgm:pt modelId="{0AA5D5F1-87C2-4D2E-9208-C9863A264066}" type="parTrans" cxnId="{B18DC96A-9287-4237-8B8D-F0A1AE4DEE11}">
      <dgm:prSet/>
      <dgm:spPr/>
      <dgm:t>
        <a:bodyPr/>
        <a:lstStyle/>
        <a:p>
          <a:endParaRPr lang="en-GB"/>
        </a:p>
      </dgm:t>
    </dgm:pt>
    <dgm:pt modelId="{19ED7392-E17B-41DA-B84E-008FF2AE0EF4}" type="sibTrans" cxnId="{B18DC96A-9287-4237-8B8D-F0A1AE4DEE11}">
      <dgm:prSet/>
      <dgm:spPr/>
      <dgm:t>
        <a:bodyPr/>
        <a:lstStyle/>
        <a:p>
          <a:endParaRPr lang="en-GB"/>
        </a:p>
      </dgm:t>
    </dgm:pt>
    <dgm:pt modelId="{CCCD9D17-BE41-4413-ACB3-40EB7ADFD5A2}">
      <dgm:prSet phldrT="[Text]"/>
      <dgm:spPr/>
      <dgm:t>
        <a:bodyPr/>
        <a:lstStyle/>
        <a:p>
          <a:r>
            <a:rPr lang="en-GB"/>
            <a:t>New patient choice charter</a:t>
          </a:r>
        </a:p>
      </dgm:t>
    </dgm:pt>
    <dgm:pt modelId="{75817690-89A8-4BF5-B630-057156DCC10B}" type="parTrans" cxnId="{FF53EB3E-E69F-4DF1-8776-20B49B55F701}">
      <dgm:prSet/>
      <dgm:spPr/>
      <dgm:t>
        <a:bodyPr/>
        <a:lstStyle/>
        <a:p>
          <a:endParaRPr lang="en-GB"/>
        </a:p>
      </dgm:t>
    </dgm:pt>
    <dgm:pt modelId="{E4EF1B10-B8CD-48C6-B2B4-A1969E3D229E}" type="sibTrans" cxnId="{FF53EB3E-E69F-4DF1-8776-20B49B55F701}">
      <dgm:prSet/>
      <dgm:spPr/>
      <dgm:t>
        <a:bodyPr/>
        <a:lstStyle/>
        <a:p>
          <a:endParaRPr lang="en-GB"/>
        </a:p>
      </dgm:t>
    </dgm:pt>
    <dgm:pt modelId="{55F820BA-1865-4A02-874B-05E7A8D80345}">
      <dgm:prSet/>
      <dgm:spPr/>
      <dgm:t>
        <a:bodyPr/>
        <a:lstStyle/>
        <a:p>
          <a:r>
            <a:rPr lang="en-GB"/>
            <a:t>System of earned autonomy, step in when underperforming</a:t>
          </a:r>
        </a:p>
      </dgm:t>
    </dgm:pt>
    <dgm:pt modelId="{D9A702BE-B3C6-49B2-878D-DDBEC07A4E67}" type="parTrans" cxnId="{EA324293-7362-4E4E-80D1-050437BF0F8C}">
      <dgm:prSet/>
      <dgm:spPr/>
      <dgm:t>
        <a:bodyPr/>
        <a:lstStyle/>
        <a:p>
          <a:endParaRPr lang="en-GB"/>
        </a:p>
      </dgm:t>
    </dgm:pt>
    <dgm:pt modelId="{2507DD1F-568F-4516-8CD9-BCC31778E2A9}" type="sibTrans" cxnId="{EA324293-7362-4E4E-80D1-050437BF0F8C}">
      <dgm:prSet/>
      <dgm:spPr/>
      <dgm:t>
        <a:bodyPr/>
        <a:lstStyle/>
        <a:p>
          <a:endParaRPr lang="en-GB"/>
        </a:p>
      </dgm:t>
    </dgm:pt>
    <dgm:pt modelId="{2D76017F-41EF-4A81-992C-8CA0DFD771F9}">
      <dgm:prSet/>
      <dgm:spPr/>
      <dgm:t>
        <a:bodyPr/>
        <a:lstStyle/>
        <a:p>
          <a:r>
            <a:rPr lang="en-GB"/>
            <a:t>NHS providers should be a Foundation Trust (retain surplus, reinvest them)</a:t>
          </a:r>
        </a:p>
      </dgm:t>
    </dgm:pt>
    <dgm:pt modelId="{A0D8B5D9-86B4-48CD-9109-3AB86922B23F}" type="parTrans" cxnId="{961E8631-C9F0-4F7F-99B4-D659821CD639}">
      <dgm:prSet/>
      <dgm:spPr/>
      <dgm:t>
        <a:bodyPr/>
        <a:lstStyle/>
        <a:p>
          <a:endParaRPr lang="en-GB"/>
        </a:p>
      </dgm:t>
    </dgm:pt>
    <dgm:pt modelId="{E2ED621E-7FFE-4AAC-95BA-520B17C5DE99}" type="sibTrans" cxnId="{961E8631-C9F0-4F7F-99B4-D659821CD639}">
      <dgm:prSet/>
      <dgm:spPr/>
      <dgm:t>
        <a:bodyPr/>
        <a:lstStyle/>
        <a:p>
          <a:endParaRPr lang="en-GB"/>
        </a:p>
      </dgm:t>
    </dgm:pt>
    <dgm:pt modelId="{C4C04462-67E4-4197-84D7-FC53A98947A2}">
      <dgm:prSet/>
      <dgm:spPr/>
      <dgm:t>
        <a:bodyPr/>
        <a:lstStyle/>
        <a:p>
          <a:r>
            <a:rPr lang="en-GB"/>
            <a:t>Trial new patient power payments (full costs of their care be given to the provider)</a:t>
          </a:r>
        </a:p>
      </dgm:t>
    </dgm:pt>
    <dgm:pt modelId="{EF433C1B-73DD-41B9-8EFE-66F5C605713B}" type="parTrans" cxnId="{EA3C2B8A-5B05-4951-BDAA-D32A12662EEB}">
      <dgm:prSet/>
      <dgm:spPr/>
      <dgm:t>
        <a:bodyPr/>
        <a:lstStyle/>
        <a:p>
          <a:endParaRPr lang="en-GB"/>
        </a:p>
      </dgm:t>
    </dgm:pt>
    <dgm:pt modelId="{5C37E9F2-00F0-4835-84D7-5146A36456AF}" type="sibTrans" cxnId="{EA3C2B8A-5B05-4951-BDAA-D32A12662EEB}">
      <dgm:prSet/>
      <dgm:spPr/>
      <dgm:t>
        <a:bodyPr/>
        <a:lstStyle/>
        <a:p>
          <a:endParaRPr lang="en-GB"/>
        </a:p>
      </dgm:t>
    </dgm:pt>
    <dgm:pt modelId="{6469A8AE-F31D-4060-A23E-FDF564E3403A}" type="pres">
      <dgm:prSet presAssocID="{7B185AB3-96DB-44D0-A646-A14B14F1F8A0}" presName="diagram" presStyleCnt="0">
        <dgm:presLayoutVars>
          <dgm:dir/>
          <dgm:resizeHandles val="exact"/>
        </dgm:presLayoutVars>
      </dgm:prSet>
      <dgm:spPr/>
    </dgm:pt>
    <dgm:pt modelId="{AD91927C-6FF3-4353-BE0E-DB990D3B0059}" type="pres">
      <dgm:prSet presAssocID="{8E3137D8-DA8C-4483-AFD2-CED8A1DDC05C}" presName="node" presStyleLbl="node1" presStyleIdx="0" presStyleCnt="8">
        <dgm:presLayoutVars>
          <dgm:bulletEnabled val="1"/>
        </dgm:presLayoutVars>
      </dgm:prSet>
      <dgm:spPr/>
    </dgm:pt>
    <dgm:pt modelId="{E6AD22E8-33BF-484C-A5DA-F32DEEBBC580}" type="pres">
      <dgm:prSet presAssocID="{798BD0DC-9F68-414B-A597-6C6D9F9FE52E}" presName="sibTrans" presStyleCnt="0"/>
      <dgm:spPr/>
    </dgm:pt>
    <dgm:pt modelId="{08FACA09-3D17-4CCA-A8C5-FB78B8A89269}" type="pres">
      <dgm:prSet presAssocID="{C7D1D3C7-4F6F-42C7-8DB5-9AE36C52214B}" presName="node" presStyleLbl="node1" presStyleIdx="1" presStyleCnt="8">
        <dgm:presLayoutVars>
          <dgm:bulletEnabled val="1"/>
        </dgm:presLayoutVars>
      </dgm:prSet>
      <dgm:spPr/>
    </dgm:pt>
    <dgm:pt modelId="{486AB562-225D-40A8-817C-A49D8D7B2B06}" type="pres">
      <dgm:prSet presAssocID="{7C2D5B4E-FA5E-4A0A-8DD3-005A1178087F}" presName="sibTrans" presStyleCnt="0"/>
      <dgm:spPr/>
    </dgm:pt>
    <dgm:pt modelId="{99793453-38D2-401C-AFDE-E3F356FDEE38}" type="pres">
      <dgm:prSet presAssocID="{55F820BA-1865-4A02-874B-05E7A8D80345}" presName="node" presStyleLbl="node1" presStyleIdx="2" presStyleCnt="8">
        <dgm:presLayoutVars>
          <dgm:bulletEnabled val="1"/>
        </dgm:presLayoutVars>
      </dgm:prSet>
      <dgm:spPr/>
    </dgm:pt>
    <dgm:pt modelId="{5C14E8FF-D8C8-4E2D-9EAC-E95DC83A8DE1}" type="pres">
      <dgm:prSet presAssocID="{2507DD1F-568F-4516-8CD9-BCC31778E2A9}" presName="sibTrans" presStyleCnt="0"/>
      <dgm:spPr/>
    </dgm:pt>
    <dgm:pt modelId="{AC311275-513C-4C2E-988C-FF1C2B2CBF91}" type="pres">
      <dgm:prSet presAssocID="{CD82107B-80C8-43FD-9276-869BB642C758}" presName="node" presStyleLbl="node1" presStyleIdx="3" presStyleCnt="8">
        <dgm:presLayoutVars>
          <dgm:bulletEnabled val="1"/>
        </dgm:presLayoutVars>
      </dgm:prSet>
      <dgm:spPr/>
    </dgm:pt>
    <dgm:pt modelId="{07B2A947-B16A-45FD-B952-B876E34355DB}" type="pres">
      <dgm:prSet presAssocID="{5995B829-E259-475B-9488-958B0D01436E}" presName="sibTrans" presStyleCnt="0"/>
      <dgm:spPr/>
    </dgm:pt>
    <dgm:pt modelId="{6F74FF8A-8F02-4DE7-AC97-D52DF752D74A}" type="pres">
      <dgm:prSet presAssocID="{6CD0986E-8882-471B-ADD9-F6488C17B831}" presName="node" presStyleLbl="node1" presStyleIdx="4" presStyleCnt="8">
        <dgm:presLayoutVars>
          <dgm:bulletEnabled val="1"/>
        </dgm:presLayoutVars>
      </dgm:prSet>
      <dgm:spPr/>
    </dgm:pt>
    <dgm:pt modelId="{E113779C-B01B-4D75-94E3-5686D9BE1041}" type="pres">
      <dgm:prSet presAssocID="{19ED7392-E17B-41DA-B84E-008FF2AE0EF4}" presName="sibTrans" presStyleCnt="0"/>
      <dgm:spPr/>
    </dgm:pt>
    <dgm:pt modelId="{8C4E1B93-CB63-4E10-8413-A6346BD70C81}" type="pres">
      <dgm:prSet presAssocID="{2D76017F-41EF-4A81-992C-8CA0DFD771F9}" presName="node" presStyleLbl="node1" presStyleIdx="5" presStyleCnt="8">
        <dgm:presLayoutVars>
          <dgm:bulletEnabled val="1"/>
        </dgm:presLayoutVars>
      </dgm:prSet>
      <dgm:spPr/>
    </dgm:pt>
    <dgm:pt modelId="{B7E8F2EB-175B-43FD-B57D-EF175AC1A916}" type="pres">
      <dgm:prSet presAssocID="{E2ED621E-7FFE-4AAC-95BA-520B17C5DE99}" presName="sibTrans" presStyleCnt="0"/>
      <dgm:spPr/>
    </dgm:pt>
    <dgm:pt modelId="{5137BDB7-85F2-479A-A9BD-A0C2BF253D49}" type="pres">
      <dgm:prSet presAssocID="{CCCD9D17-BE41-4413-ACB3-40EB7ADFD5A2}" presName="node" presStyleLbl="node1" presStyleIdx="6" presStyleCnt="8">
        <dgm:presLayoutVars>
          <dgm:bulletEnabled val="1"/>
        </dgm:presLayoutVars>
      </dgm:prSet>
      <dgm:spPr/>
    </dgm:pt>
    <dgm:pt modelId="{CDF70435-9B9C-44B4-B18A-37F3684AB2D2}" type="pres">
      <dgm:prSet presAssocID="{E4EF1B10-B8CD-48C6-B2B4-A1969E3D229E}" presName="sibTrans" presStyleCnt="0"/>
      <dgm:spPr/>
    </dgm:pt>
    <dgm:pt modelId="{A47F0A8C-58C1-4D17-800D-5DA5AFFFBDF8}" type="pres">
      <dgm:prSet presAssocID="{C4C04462-67E4-4197-84D7-FC53A98947A2}" presName="node" presStyleLbl="node1" presStyleIdx="7" presStyleCnt="8">
        <dgm:presLayoutVars>
          <dgm:bulletEnabled val="1"/>
        </dgm:presLayoutVars>
      </dgm:prSet>
      <dgm:spPr/>
    </dgm:pt>
  </dgm:ptLst>
  <dgm:cxnLst>
    <dgm:cxn modelId="{CBC1B00E-FB48-4922-85D8-FFBC1C840A98}" type="presOf" srcId="{2D76017F-41EF-4A81-992C-8CA0DFD771F9}" destId="{8C4E1B93-CB63-4E10-8413-A6346BD70C81}" srcOrd="0" destOrd="0" presId="urn:microsoft.com/office/officeart/2005/8/layout/default"/>
    <dgm:cxn modelId="{6ECA4312-A672-47AE-808C-25699DA55908}" type="presOf" srcId="{8E3137D8-DA8C-4483-AFD2-CED8A1DDC05C}" destId="{AD91927C-6FF3-4353-BE0E-DB990D3B0059}" srcOrd="0" destOrd="0" presId="urn:microsoft.com/office/officeart/2005/8/layout/default"/>
    <dgm:cxn modelId="{B8AD2414-23F7-424D-90DA-AEA32614E0FD}" type="presOf" srcId="{55F820BA-1865-4A02-874B-05E7A8D80345}" destId="{99793453-38D2-401C-AFDE-E3F356FDEE38}" srcOrd="0" destOrd="0" presId="urn:microsoft.com/office/officeart/2005/8/layout/default"/>
    <dgm:cxn modelId="{961E8631-C9F0-4F7F-99B4-D659821CD639}" srcId="{7B185AB3-96DB-44D0-A646-A14B14F1F8A0}" destId="{2D76017F-41EF-4A81-992C-8CA0DFD771F9}" srcOrd="5" destOrd="0" parTransId="{A0D8B5D9-86B4-48CD-9109-3AB86922B23F}" sibTransId="{E2ED621E-7FFE-4AAC-95BA-520B17C5DE99}"/>
    <dgm:cxn modelId="{FF53EB3E-E69F-4DF1-8776-20B49B55F701}" srcId="{7B185AB3-96DB-44D0-A646-A14B14F1F8A0}" destId="{CCCD9D17-BE41-4413-ACB3-40EB7ADFD5A2}" srcOrd="6" destOrd="0" parTransId="{75817690-89A8-4BF5-B630-057156DCC10B}" sibTransId="{E4EF1B10-B8CD-48C6-B2B4-A1969E3D229E}"/>
    <dgm:cxn modelId="{B18DC96A-9287-4237-8B8D-F0A1AE4DEE11}" srcId="{7B185AB3-96DB-44D0-A646-A14B14F1F8A0}" destId="{6CD0986E-8882-471B-ADD9-F6488C17B831}" srcOrd="4" destOrd="0" parTransId="{0AA5D5F1-87C2-4D2E-9208-C9863A264066}" sibTransId="{19ED7392-E17B-41DA-B84E-008FF2AE0EF4}"/>
    <dgm:cxn modelId="{1B7F7E4F-3306-4B92-9FD4-D05D4C7B9BF5}" srcId="{7B185AB3-96DB-44D0-A646-A14B14F1F8A0}" destId="{C7D1D3C7-4F6F-42C7-8DB5-9AE36C52214B}" srcOrd="1" destOrd="0" parTransId="{B7CB5B97-91F0-4252-8E9D-7DC8D453CB62}" sibTransId="{7C2D5B4E-FA5E-4A0A-8DD3-005A1178087F}"/>
    <dgm:cxn modelId="{FABBCB50-5A9B-463F-A15F-C66B14FB49BE}" type="presOf" srcId="{C7D1D3C7-4F6F-42C7-8DB5-9AE36C52214B}" destId="{08FACA09-3D17-4CCA-A8C5-FB78B8A89269}" srcOrd="0" destOrd="0" presId="urn:microsoft.com/office/officeart/2005/8/layout/default"/>
    <dgm:cxn modelId="{A3CBF756-5A27-409A-A7B9-BD014F35E82A}" type="presOf" srcId="{7B185AB3-96DB-44D0-A646-A14B14F1F8A0}" destId="{6469A8AE-F31D-4060-A23E-FDF564E3403A}" srcOrd="0" destOrd="0" presId="urn:microsoft.com/office/officeart/2005/8/layout/default"/>
    <dgm:cxn modelId="{EA3C2B8A-5B05-4951-BDAA-D32A12662EEB}" srcId="{7B185AB3-96DB-44D0-A646-A14B14F1F8A0}" destId="{C4C04462-67E4-4197-84D7-FC53A98947A2}" srcOrd="7" destOrd="0" parTransId="{EF433C1B-73DD-41B9-8EFE-66F5C605713B}" sibTransId="{5C37E9F2-00F0-4835-84D7-5146A36456AF}"/>
    <dgm:cxn modelId="{EA324293-7362-4E4E-80D1-050437BF0F8C}" srcId="{7B185AB3-96DB-44D0-A646-A14B14F1F8A0}" destId="{55F820BA-1865-4A02-874B-05E7A8D80345}" srcOrd="2" destOrd="0" parTransId="{D9A702BE-B3C6-49B2-878D-DDBEC07A4E67}" sibTransId="{2507DD1F-568F-4516-8CD9-BCC31778E2A9}"/>
    <dgm:cxn modelId="{99E83A99-248E-450A-9B19-84924D7D986C}" srcId="{7B185AB3-96DB-44D0-A646-A14B14F1F8A0}" destId="{8E3137D8-DA8C-4483-AFD2-CED8A1DDC05C}" srcOrd="0" destOrd="0" parTransId="{52407F32-D9B7-4FF7-8819-F29134D193BE}" sibTransId="{798BD0DC-9F68-414B-A597-6C6D9F9FE52E}"/>
    <dgm:cxn modelId="{A21573A7-8C0C-49E2-A278-091094195580}" type="presOf" srcId="{6CD0986E-8882-471B-ADD9-F6488C17B831}" destId="{6F74FF8A-8F02-4DE7-AC97-D52DF752D74A}" srcOrd="0" destOrd="0" presId="urn:microsoft.com/office/officeart/2005/8/layout/default"/>
    <dgm:cxn modelId="{D37183CA-1C74-4D92-8C5B-ABEAF5E20D69}" srcId="{7B185AB3-96DB-44D0-A646-A14B14F1F8A0}" destId="{CD82107B-80C8-43FD-9276-869BB642C758}" srcOrd="3" destOrd="0" parTransId="{49FC08CB-6E05-4952-99B2-E1182BBFA55F}" sibTransId="{5995B829-E259-475B-9488-958B0D01436E}"/>
    <dgm:cxn modelId="{E96CF8CE-944A-4914-8F17-5AB9DD26FA68}" type="presOf" srcId="{CCCD9D17-BE41-4413-ACB3-40EB7ADFD5A2}" destId="{5137BDB7-85F2-479A-A9BD-A0C2BF253D49}" srcOrd="0" destOrd="0" presId="urn:microsoft.com/office/officeart/2005/8/layout/default"/>
    <dgm:cxn modelId="{DCA1A3CF-FEE1-4082-98F3-7CFC29DF9B22}" type="presOf" srcId="{CD82107B-80C8-43FD-9276-869BB642C758}" destId="{AC311275-513C-4C2E-988C-FF1C2B2CBF91}" srcOrd="0" destOrd="0" presId="urn:microsoft.com/office/officeart/2005/8/layout/default"/>
    <dgm:cxn modelId="{ED7D79FA-A8C5-4CD0-A1E5-A277CA2FEA25}" type="presOf" srcId="{C4C04462-67E4-4197-84D7-FC53A98947A2}" destId="{A47F0A8C-58C1-4D17-800D-5DA5AFFFBDF8}" srcOrd="0" destOrd="0" presId="urn:microsoft.com/office/officeart/2005/8/layout/default"/>
    <dgm:cxn modelId="{0D777428-A9E1-4A9F-BF33-D9F8831BA29F}" type="presParOf" srcId="{6469A8AE-F31D-4060-A23E-FDF564E3403A}" destId="{AD91927C-6FF3-4353-BE0E-DB990D3B0059}" srcOrd="0" destOrd="0" presId="urn:microsoft.com/office/officeart/2005/8/layout/default"/>
    <dgm:cxn modelId="{B6000CCA-D817-43E4-9468-C18C4F50A1A8}" type="presParOf" srcId="{6469A8AE-F31D-4060-A23E-FDF564E3403A}" destId="{E6AD22E8-33BF-484C-A5DA-F32DEEBBC580}" srcOrd="1" destOrd="0" presId="urn:microsoft.com/office/officeart/2005/8/layout/default"/>
    <dgm:cxn modelId="{6723F04D-D89B-4C66-9D0C-EC5D9CCEA449}" type="presParOf" srcId="{6469A8AE-F31D-4060-A23E-FDF564E3403A}" destId="{08FACA09-3D17-4CCA-A8C5-FB78B8A89269}" srcOrd="2" destOrd="0" presId="urn:microsoft.com/office/officeart/2005/8/layout/default"/>
    <dgm:cxn modelId="{B50A53BF-04AD-4244-A2CB-CDD30AC39FD8}" type="presParOf" srcId="{6469A8AE-F31D-4060-A23E-FDF564E3403A}" destId="{486AB562-225D-40A8-817C-A49D8D7B2B06}" srcOrd="3" destOrd="0" presId="urn:microsoft.com/office/officeart/2005/8/layout/default"/>
    <dgm:cxn modelId="{C65F1913-986A-4B04-9413-149FBF600A3A}" type="presParOf" srcId="{6469A8AE-F31D-4060-A23E-FDF564E3403A}" destId="{99793453-38D2-401C-AFDE-E3F356FDEE38}" srcOrd="4" destOrd="0" presId="urn:microsoft.com/office/officeart/2005/8/layout/default"/>
    <dgm:cxn modelId="{64687A7B-51FA-4B8E-9422-ACB1696C6366}" type="presParOf" srcId="{6469A8AE-F31D-4060-A23E-FDF564E3403A}" destId="{5C14E8FF-D8C8-4E2D-9EAC-E95DC83A8DE1}" srcOrd="5" destOrd="0" presId="urn:microsoft.com/office/officeart/2005/8/layout/default"/>
    <dgm:cxn modelId="{B1763519-56B7-4303-954D-AA24265C72AF}" type="presParOf" srcId="{6469A8AE-F31D-4060-A23E-FDF564E3403A}" destId="{AC311275-513C-4C2E-988C-FF1C2B2CBF91}" srcOrd="6" destOrd="0" presId="urn:microsoft.com/office/officeart/2005/8/layout/default"/>
    <dgm:cxn modelId="{74E84BCD-588A-4131-916C-F25F2A462162}" type="presParOf" srcId="{6469A8AE-F31D-4060-A23E-FDF564E3403A}" destId="{07B2A947-B16A-45FD-B952-B876E34355DB}" srcOrd="7" destOrd="0" presId="urn:microsoft.com/office/officeart/2005/8/layout/default"/>
    <dgm:cxn modelId="{CAB985EE-546E-42D7-8C8C-769EE40FB3B2}" type="presParOf" srcId="{6469A8AE-F31D-4060-A23E-FDF564E3403A}" destId="{6F74FF8A-8F02-4DE7-AC97-D52DF752D74A}" srcOrd="8" destOrd="0" presId="urn:microsoft.com/office/officeart/2005/8/layout/default"/>
    <dgm:cxn modelId="{3776162B-8F56-4144-9E0F-9668A2AEB90E}" type="presParOf" srcId="{6469A8AE-F31D-4060-A23E-FDF564E3403A}" destId="{E113779C-B01B-4D75-94E3-5686D9BE1041}" srcOrd="9" destOrd="0" presId="urn:microsoft.com/office/officeart/2005/8/layout/default"/>
    <dgm:cxn modelId="{5239D2F0-E6D4-4647-BBBC-9A8E9BB3E8E3}" type="presParOf" srcId="{6469A8AE-F31D-4060-A23E-FDF564E3403A}" destId="{8C4E1B93-CB63-4E10-8413-A6346BD70C81}" srcOrd="10" destOrd="0" presId="urn:microsoft.com/office/officeart/2005/8/layout/default"/>
    <dgm:cxn modelId="{9D070306-FB10-483F-BB9C-68AA77B39F08}" type="presParOf" srcId="{6469A8AE-F31D-4060-A23E-FDF564E3403A}" destId="{B7E8F2EB-175B-43FD-B57D-EF175AC1A916}" srcOrd="11" destOrd="0" presId="urn:microsoft.com/office/officeart/2005/8/layout/default"/>
    <dgm:cxn modelId="{CC2DCFE7-430E-4FC0-80C6-D3EB17210325}" type="presParOf" srcId="{6469A8AE-F31D-4060-A23E-FDF564E3403A}" destId="{5137BDB7-85F2-479A-A9BD-A0C2BF253D49}" srcOrd="12" destOrd="0" presId="urn:microsoft.com/office/officeart/2005/8/layout/default"/>
    <dgm:cxn modelId="{048C98B2-656C-4D93-A1DF-E0B75E973480}" type="presParOf" srcId="{6469A8AE-F31D-4060-A23E-FDF564E3403A}" destId="{CDF70435-9B9C-44B4-B18A-37F3684AB2D2}" srcOrd="13" destOrd="0" presId="urn:microsoft.com/office/officeart/2005/8/layout/default"/>
    <dgm:cxn modelId="{1B225F07-BB6D-4232-AAF5-67C79AB5686F}" type="presParOf" srcId="{6469A8AE-F31D-4060-A23E-FDF564E3403A}" destId="{A47F0A8C-58C1-4D17-800D-5DA5AFFFBDF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185AB3-96DB-44D0-A646-A14B14F1F8A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7D1D3C7-4F6F-42C7-8DB5-9AE36C52214B}">
      <dgm:prSet phldrT="[Text]"/>
      <dgm:spPr/>
      <dgm:t>
        <a:bodyPr/>
        <a:lstStyle/>
        <a:p>
          <a:r>
            <a:rPr lang="en-GB"/>
            <a:t>My NHS GP - online advice for non-urgent care</a:t>
          </a:r>
        </a:p>
      </dgm:t>
    </dgm:pt>
    <dgm:pt modelId="{B7CB5B97-91F0-4252-8E9D-7DC8D453CB62}" type="parTrans" cxnId="{1B7F7E4F-3306-4B92-9FD4-D05D4C7B9BF5}">
      <dgm:prSet/>
      <dgm:spPr/>
      <dgm:t>
        <a:bodyPr/>
        <a:lstStyle/>
        <a:p>
          <a:endParaRPr lang="en-GB"/>
        </a:p>
      </dgm:t>
    </dgm:pt>
    <dgm:pt modelId="{7C2D5B4E-FA5E-4A0A-8DD3-005A1178087F}" type="sibTrans" cxnId="{1B7F7E4F-3306-4B92-9FD4-D05D4C7B9BF5}">
      <dgm:prSet/>
      <dgm:spPr/>
      <dgm:t>
        <a:bodyPr/>
        <a:lstStyle/>
        <a:p>
          <a:endParaRPr lang="en-GB"/>
        </a:p>
      </dgm:t>
    </dgm:pt>
    <dgm:pt modelId="{8E3137D8-DA8C-4483-AFD2-CED8A1DDC05C}">
      <dgm:prSet phldrT="[Text]"/>
      <dgm:spPr/>
      <dgm:t>
        <a:bodyPr/>
        <a:lstStyle/>
        <a:p>
          <a:r>
            <a:rPr lang="en-GB"/>
            <a:t>By 2028 </a:t>
          </a:r>
          <a:r>
            <a:rPr lang="en-GB" b="1"/>
            <a:t>NHS App </a:t>
          </a:r>
          <a:r>
            <a:rPr lang="en-GB"/>
            <a:t>full front door to NHS</a:t>
          </a:r>
        </a:p>
      </dgm:t>
    </dgm:pt>
    <dgm:pt modelId="{52407F32-D9B7-4FF7-8819-F29134D193BE}" type="parTrans" cxnId="{99E83A99-248E-450A-9B19-84924D7D986C}">
      <dgm:prSet/>
      <dgm:spPr/>
      <dgm:t>
        <a:bodyPr/>
        <a:lstStyle/>
        <a:p>
          <a:endParaRPr lang="en-GB"/>
        </a:p>
      </dgm:t>
    </dgm:pt>
    <dgm:pt modelId="{798BD0DC-9F68-414B-A597-6C6D9F9FE52E}" type="sibTrans" cxnId="{99E83A99-248E-450A-9B19-84924D7D986C}">
      <dgm:prSet/>
      <dgm:spPr/>
      <dgm:t>
        <a:bodyPr/>
        <a:lstStyle/>
        <a:p>
          <a:endParaRPr lang="en-GB"/>
        </a:p>
      </dgm:t>
    </dgm:pt>
    <dgm:pt modelId="{CD82107B-80C8-43FD-9276-869BB642C758}">
      <dgm:prSet phldrT="[Text]"/>
      <dgm:spPr/>
      <dgm:t>
        <a:bodyPr/>
        <a:lstStyle/>
        <a:p>
          <a:r>
            <a:rPr lang="en-GB"/>
            <a:t>My Specialist – book directly for tests (appropriate)</a:t>
          </a:r>
        </a:p>
      </dgm:t>
    </dgm:pt>
    <dgm:pt modelId="{49FC08CB-6E05-4952-99B2-E1182BBFA55F}" type="parTrans" cxnId="{D37183CA-1C74-4D92-8C5B-ABEAF5E20D69}">
      <dgm:prSet/>
      <dgm:spPr/>
      <dgm:t>
        <a:bodyPr/>
        <a:lstStyle/>
        <a:p>
          <a:endParaRPr lang="en-GB"/>
        </a:p>
      </dgm:t>
    </dgm:pt>
    <dgm:pt modelId="{5995B829-E259-475B-9488-958B0D01436E}" type="sibTrans" cxnId="{D37183CA-1C74-4D92-8C5B-ABEAF5E20D69}">
      <dgm:prSet/>
      <dgm:spPr/>
      <dgm:t>
        <a:bodyPr/>
        <a:lstStyle/>
        <a:p>
          <a:endParaRPr lang="en-GB"/>
        </a:p>
      </dgm:t>
    </dgm:pt>
    <dgm:pt modelId="{55F820BA-1865-4A02-874B-05E7A8D80345}">
      <dgm:prSet/>
      <dgm:spPr/>
      <dgm:t>
        <a:bodyPr/>
        <a:lstStyle/>
        <a:p>
          <a:r>
            <a:rPr lang="en-GB"/>
            <a:t>My Choices – choose preferred provider </a:t>
          </a:r>
        </a:p>
      </dgm:t>
    </dgm:pt>
    <dgm:pt modelId="{D9A702BE-B3C6-49B2-878D-DDBEC07A4E67}" type="parTrans" cxnId="{EA324293-7362-4E4E-80D1-050437BF0F8C}">
      <dgm:prSet/>
      <dgm:spPr/>
      <dgm:t>
        <a:bodyPr/>
        <a:lstStyle/>
        <a:p>
          <a:endParaRPr lang="en-GB"/>
        </a:p>
      </dgm:t>
    </dgm:pt>
    <dgm:pt modelId="{2507DD1F-568F-4516-8CD9-BCC31778E2A9}" type="sibTrans" cxnId="{EA324293-7362-4E4E-80D1-050437BF0F8C}">
      <dgm:prSet/>
      <dgm:spPr/>
      <dgm:t>
        <a:bodyPr/>
        <a:lstStyle/>
        <a:p>
          <a:endParaRPr lang="en-GB"/>
        </a:p>
      </dgm:t>
    </dgm:pt>
    <dgm:pt modelId="{0A5120FD-B55A-49CE-8C63-FC01BF1565E6}">
      <dgm:prSet/>
      <dgm:spPr/>
      <dgm:t>
        <a:bodyPr/>
        <a:lstStyle/>
        <a:p>
          <a:r>
            <a:rPr lang="en-GB"/>
            <a:t>My Consult – hold consultations</a:t>
          </a:r>
        </a:p>
      </dgm:t>
    </dgm:pt>
    <dgm:pt modelId="{5934D916-571E-4421-BBD6-3094AD6188AF}" type="parTrans" cxnId="{152ACF0B-ACA5-4FFB-ABDE-34E66DEB7BBE}">
      <dgm:prSet/>
      <dgm:spPr/>
      <dgm:t>
        <a:bodyPr/>
        <a:lstStyle/>
        <a:p>
          <a:endParaRPr lang="en-GB"/>
        </a:p>
      </dgm:t>
    </dgm:pt>
    <dgm:pt modelId="{64DB8823-D091-417A-9886-E73CA5AF8EB8}" type="sibTrans" cxnId="{152ACF0B-ACA5-4FFB-ABDE-34E66DEB7BBE}">
      <dgm:prSet/>
      <dgm:spPr/>
      <dgm:t>
        <a:bodyPr/>
        <a:lstStyle/>
        <a:p>
          <a:endParaRPr lang="en-GB"/>
        </a:p>
      </dgm:t>
    </dgm:pt>
    <dgm:pt modelId="{E3C023D1-FD9B-4C33-BF74-C1E34CB34B4B}">
      <dgm:prSet/>
      <dgm:spPr/>
      <dgm:t>
        <a:bodyPr/>
        <a:lstStyle/>
        <a:p>
          <a:r>
            <a:rPr lang="en-GB"/>
            <a:t>My Medicines – manage medication</a:t>
          </a:r>
        </a:p>
      </dgm:t>
    </dgm:pt>
    <dgm:pt modelId="{EAFA9F46-F225-438A-B2F5-CD3E3907985C}" type="parTrans" cxnId="{11FD82D4-1A29-48D4-8844-2B6F714CB188}">
      <dgm:prSet/>
      <dgm:spPr/>
      <dgm:t>
        <a:bodyPr/>
        <a:lstStyle/>
        <a:p>
          <a:endParaRPr lang="en-GB"/>
        </a:p>
      </dgm:t>
    </dgm:pt>
    <dgm:pt modelId="{EB05DE39-FE28-4DB4-B86A-C6A1BB34D6D6}" type="sibTrans" cxnId="{11FD82D4-1A29-48D4-8844-2B6F714CB188}">
      <dgm:prSet/>
      <dgm:spPr/>
      <dgm:t>
        <a:bodyPr/>
        <a:lstStyle/>
        <a:p>
          <a:endParaRPr lang="en-GB"/>
        </a:p>
      </dgm:t>
    </dgm:pt>
    <dgm:pt modelId="{06476D64-CDE3-4DCF-991B-5104D31EB7ED}">
      <dgm:prSet/>
      <dgm:spPr/>
      <dgm:t>
        <a:bodyPr/>
        <a:lstStyle/>
        <a:p>
          <a:r>
            <a:rPr lang="en-GB"/>
            <a:t>My Vaccines – book vaccinations</a:t>
          </a:r>
        </a:p>
      </dgm:t>
    </dgm:pt>
    <dgm:pt modelId="{F267A18D-7AB6-4E1B-8738-E87EEECCE659}" type="parTrans" cxnId="{2E1CDAFB-E2FD-4677-A172-46BDCE2BE9D1}">
      <dgm:prSet/>
      <dgm:spPr/>
      <dgm:t>
        <a:bodyPr/>
        <a:lstStyle/>
        <a:p>
          <a:endParaRPr lang="en-GB"/>
        </a:p>
      </dgm:t>
    </dgm:pt>
    <dgm:pt modelId="{7DBE1016-1443-4890-A3D6-3011364EF33D}" type="sibTrans" cxnId="{2E1CDAFB-E2FD-4677-A172-46BDCE2BE9D1}">
      <dgm:prSet/>
      <dgm:spPr/>
      <dgm:t>
        <a:bodyPr/>
        <a:lstStyle/>
        <a:p>
          <a:endParaRPr lang="en-GB"/>
        </a:p>
      </dgm:t>
    </dgm:pt>
    <dgm:pt modelId="{6C3AA177-A95B-4C4D-82DB-32B2B71BF643}">
      <dgm:prSet/>
      <dgm:spPr/>
      <dgm:t>
        <a:bodyPr/>
        <a:lstStyle/>
        <a:p>
          <a:r>
            <a:rPr lang="en-GB"/>
            <a:t>My Care – manage LTC</a:t>
          </a:r>
        </a:p>
      </dgm:t>
    </dgm:pt>
    <dgm:pt modelId="{DDE67026-8518-4028-92AA-65C5D1B4889E}" type="parTrans" cxnId="{1549C64B-CB5E-475E-852B-0D3D607AC534}">
      <dgm:prSet/>
      <dgm:spPr/>
      <dgm:t>
        <a:bodyPr/>
        <a:lstStyle/>
        <a:p>
          <a:endParaRPr lang="en-GB"/>
        </a:p>
      </dgm:t>
    </dgm:pt>
    <dgm:pt modelId="{9C82FF1A-0902-49AE-898B-F221C265452F}" type="sibTrans" cxnId="{1549C64B-CB5E-475E-852B-0D3D607AC534}">
      <dgm:prSet/>
      <dgm:spPr/>
      <dgm:t>
        <a:bodyPr/>
        <a:lstStyle/>
        <a:p>
          <a:endParaRPr lang="en-GB"/>
        </a:p>
      </dgm:t>
    </dgm:pt>
    <dgm:pt modelId="{85662E70-8E1A-48A0-87A8-922E09B1210E}">
      <dgm:prSet/>
      <dgm:spPr/>
      <dgm:t>
        <a:bodyPr/>
        <a:lstStyle/>
        <a:p>
          <a:r>
            <a:rPr lang="en-GB"/>
            <a:t>My Health – access and upload health data</a:t>
          </a:r>
        </a:p>
      </dgm:t>
    </dgm:pt>
    <dgm:pt modelId="{60B9D618-B57D-4219-90C5-CE4E3C833361}" type="parTrans" cxnId="{0C9E6834-273C-4A0F-B678-9EB67D400B2E}">
      <dgm:prSet/>
      <dgm:spPr/>
      <dgm:t>
        <a:bodyPr/>
        <a:lstStyle/>
        <a:p>
          <a:endParaRPr lang="en-GB"/>
        </a:p>
      </dgm:t>
    </dgm:pt>
    <dgm:pt modelId="{1AAAF9AA-353A-491D-BF36-1A7850D754DF}" type="sibTrans" cxnId="{0C9E6834-273C-4A0F-B678-9EB67D400B2E}">
      <dgm:prSet/>
      <dgm:spPr/>
      <dgm:t>
        <a:bodyPr/>
        <a:lstStyle/>
        <a:p>
          <a:endParaRPr lang="en-GB"/>
        </a:p>
      </dgm:t>
    </dgm:pt>
    <dgm:pt modelId="{4A36B808-93C3-4597-AE77-7D07BF6FD5D9}">
      <dgm:prSet/>
      <dgm:spPr/>
      <dgm:t>
        <a:bodyPr/>
        <a:lstStyle/>
        <a:p>
          <a:r>
            <a:rPr lang="en-GB"/>
            <a:t>My Companion – get extra support</a:t>
          </a:r>
        </a:p>
      </dgm:t>
    </dgm:pt>
    <dgm:pt modelId="{288DD58A-F64D-471F-850B-E43A9B5880E3}" type="parTrans" cxnId="{7D6A6487-29D8-42C1-A1E6-9F72B9A3A977}">
      <dgm:prSet/>
      <dgm:spPr/>
      <dgm:t>
        <a:bodyPr/>
        <a:lstStyle/>
        <a:p>
          <a:endParaRPr lang="en-GB"/>
        </a:p>
      </dgm:t>
    </dgm:pt>
    <dgm:pt modelId="{74F5CDB3-5490-42D3-AEF2-30F78C47386E}" type="sibTrans" cxnId="{7D6A6487-29D8-42C1-A1E6-9F72B9A3A977}">
      <dgm:prSet/>
      <dgm:spPr/>
      <dgm:t>
        <a:bodyPr/>
        <a:lstStyle/>
        <a:p>
          <a:endParaRPr lang="en-GB"/>
        </a:p>
      </dgm:t>
    </dgm:pt>
    <dgm:pt modelId="{CAB9A5B3-615A-49B2-B332-FA9C862C18EA}">
      <dgm:prSet/>
      <dgm:spPr/>
      <dgm:t>
        <a:bodyPr/>
        <a:lstStyle/>
        <a:p>
          <a:r>
            <a:rPr lang="en-GB"/>
            <a:t>My Children – manage children’s healthcare</a:t>
          </a:r>
        </a:p>
      </dgm:t>
    </dgm:pt>
    <dgm:pt modelId="{22EBEE46-C521-4E58-A0B0-E7676A709EE0}" type="parTrans" cxnId="{2155FEFE-C8AA-4AF3-8173-F1C1044C1D53}">
      <dgm:prSet/>
      <dgm:spPr/>
      <dgm:t>
        <a:bodyPr/>
        <a:lstStyle/>
        <a:p>
          <a:endParaRPr lang="en-GB"/>
        </a:p>
      </dgm:t>
    </dgm:pt>
    <dgm:pt modelId="{7AB1D7EA-0F8B-44E5-A25F-8841DCDE3AC8}" type="sibTrans" cxnId="{2155FEFE-C8AA-4AF3-8173-F1C1044C1D53}">
      <dgm:prSet/>
      <dgm:spPr/>
      <dgm:t>
        <a:bodyPr/>
        <a:lstStyle/>
        <a:p>
          <a:endParaRPr lang="en-GB"/>
        </a:p>
      </dgm:t>
    </dgm:pt>
    <dgm:pt modelId="{E9D593A8-2EC1-4574-9939-5FD3AD10CFA4}">
      <dgm:prSet/>
      <dgm:spPr/>
      <dgm:t>
        <a:bodyPr/>
        <a:lstStyle/>
        <a:p>
          <a:r>
            <a:rPr lang="en-GB"/>
            <a:t>My Carer – coordinate care for a relative</a:t>
          </a:r>
        </a:p>
      </dgm:t>
    </dgm:pt>
    <dgm:pt modelId="{1744D4F6-593C-47D8-AC43-CFE1EB3B9B04}" type="parTrans" cxnId="{4B459E09-C5FA-48A7-8FB6-D57189FBA781}">
      <dgm:prSet/>
      <dgm:spPr/>
      <dgm:t>
        <a:bodyPr/>
        <a:lstStyle/>
        <a:p>
          <a:endParaRPr lang="en-GB"/>
        </a:p>
      </dgm:t>
    </dgm:pt>
    <dgm:pt modelId="{BAD2AF42-0513-41F2-AC24-61C932136E16}" type="sibTrans" cxnId="{4B459E09-C5FA-48A7-8FB6-D57189FBA781}">
      <dgm:prSet/>
      <dgm:spPr/>
      <dgm:t>
        <a:bodyPr/>
        <a:lstStyle/>
        <a:p>
          <a:endParaRPr lang="en-GB"/>
        </a:p>
      </dgm:t>
    </dgm:pt>
    <dgm:pt modelId="{6469A8AE-F31D-4060-A23E-FDF564E3403A}" type="pres">
      <dgm:prSet presAssocID="{7B185AB3-96DB-44D0-A646-A14B14F1F8A0}" presName="diagram" presStyleCnt="0">
        <dgm:presLayoutVars>
          <dgm:dir/>
          <dgm:resizeHandles val="exact"/>
        </dgm:presLayoutVars>
      </dgm:prSet>
      <dgm:spPr/>
    </dgm:pt>
    <dgm:pt modelId="{AD91927C-6FF3-4353-BE0E-DB990D3B0059}" type="pres">
      <dgm:prSet presAssocID="{8E3137D8-DA8C-4483-AFD2-CED8A1DDC05C}" presName="node" presStyleLbl="node1" presStyleIdx="0" presStyleCnt="12">
        <dgm:presLayoutVars>
          <dgm:bulletEnabled val="1"/>
        </dgm:presLayoutVars>
      </dgm:prSet>
      <dgm:spPr/>
    </dgm:pt>
    <dgm:pt modelId="{E6AD22E8-33BF-484C-A5DA-F32DEEBBC580}" type="pres">
      <dgm:prSet presAssocID="{798BD0DC-9F68-414B-A597-6C6D9F9FE52E}" presName="sibTrans" presStyleCnt="0"/>
      <dgm:spPr/>
    </dgm:pt>
    <dgm:pt modelId="{08FACA09-3D17-4CCA-A8C5-FB78B8A89269}" type="pres">
      <dgm:prSet presAssocID="{C7D1D3C7-4F6F-42C7-8DB5-9AE36C52214B}" presName="node" presStyleLbl="node1" presStyleIdx="1" presStyleCnt="12">
        <dgm:presLayoutVars>
          <dgm:bulletEnabled val="1"/>
        </dgm:presLayoutVars>
      </dgm:prSet>
      <dgm:spPr/>
    </dgm:pt>
    <dgm:pt modelId="{486AB562-225D-40A8-817C-A49D8D7B2B06}" type="pres">
      <dgm:prSet presAssocID="{7C2D5B4E-FA5E-4A0A-8DD3-005A1178087F}" presName="sibTrans" presStyleCnt="0"/>
      <dgm:spPr/>
    </dgm:pt>
    <dgm:pt modelId="{99793453-38D2-401C-AFDE-E3F356FDEE38}" type="pres">
      <dgm:prSet presAssocID="{55F820BA-1865-4A02-874B-05E7A8D80345}" presName="node" presStyleLbl="node1" presStyleIdx="2" presStyleCnt="12">
        <dgm:presLayoutVars>
          <dgm:bulletEnabled val="1"/>
        </dgm:presLayoutVars>
      </dgm:prSet>
      <dgm:spPr/>
    </dgm:pt>
    <dgm:pt modelId="{5C14E8FF-D8C8-4E2D-9EAC-E95DC83A8DE1}" type="pres">
      <dgm:prSet presAssocID="{2507DD1F-568F-4516-8CD9-BCC31778E2A9}" presName="sibTrans" presStyleCnt="0"/>
      <dgm:spPr/>
    </dgm:pt>
    <dgm:pt modelId="{AC311275-513C-4C2E-988C-FF1C2B2CBF91}" type="pres">
      <dgm:prSet presAssocID="{CD82107B-80C8-43FD-9276-869BB642C758}" presName="node" presStyleLbl="node1" presStyleIdx="3" presStyleCnt="12">
        <dgm:presLayoutVars>
          <dgm:bulletEnabled val="1"/>
        </dgm:presLayoutVars>
      </dgm:prSet>
      <dgm:spPr/>
    </dgm:pt>
    <dgm:pt modelId="{07B2A947-B16A-45FD-B952-B876E34355DB}" type="pres">
      <dgm:prSet presAssocID="{5995B829-E259-475B-9488-958B0D01436E}" presName="sibTrans" presStyleCnt="0"/>
      <dgm:spPr/>
    </dgm:pt>
    <dgm:pt modelId="{5396E6FE-EE47-468B-844B-91DED300A424}" type="pres">
      <dgm:prSet presAssocID="{0A5120FD-B55A-49CE-8C63-FC01BF1565E6}" presName="node" presStyleLbl="node1" presStyleIdx="4" presStyleCnt="12">
        <dgm:presLayoutVars>
          <dgm:bulletEnabled val="1"/>
        </dgm:presLayoutVars>
      </dgm:prSet>
      <dgm:spPr/>
    </dgm:pt>
    <dgm:pt modelId="{A37BBD8F-23D3-4AE2-BCC8-829E3ED426B2}" type="pres">
      <dgm:prSet presAssocID="{64DB8823-D091-417A-9886-E73CA5AF8EB8}" presName="sibTrans" presStyleCnt="0"/>
      <dgm:spPr/>
    </dgm:pt>
    <dgm:pt modelId="{FEE0B98D-DF2B-4B07-9E99-01D50A762D45}" type="pres">
      <dgm:prSet presAssocID="{E3C023D1-FD9B-4C33-BF74-C1E34CB34B4B}" presName="node" presStyleLbl="node1" presStyleIdx="5" presStyleCnt="12">
        <dgm:presLayoutVars>
          <dgm:bulletEnabled val="1"/>
        </dgm:presLayoutVars>
      </dgm:prSet>
      <dgm:spPr/>
    </dgm:pt>
    <dgm:pt modelId="{3990B885-A2EC-4C87-9075-2057E104CB7B}" type="pres">
      <dgm:prSet presAssocID="{EB05DE39-FE28-4DB4-B86A-C6A1BB34D6D6}" presName="sibTrans" presStyleCnt="0"/>
      <dgm:spPr/>
    </dgm:pt>
    <dgm:pt modelId="{52072DA5-3131-4830-8D92-8EA972F409F2}" type="pres">
      <dgm:prSet presAssocID="{06476D64-CDE3-4DCF-991B-5104D31EB7ED}" presName="node" presStyleLbl="node1" presStyleIdx="6" presStyleCnt="12">
        <dgm:presLayoutVars>
          <dgm:bulletEnabled val="1"/>
        </dgm:presLayoutVars>
      </dgm:prSet>
      <dgm:spPr/>
    </dgm:pt>
    <dgm:pt modelId="{2FE4DC48-516F-4C1F-BB26-0D0300848E5F}" type="pres">
      <dgm:prSet presAssocID="{7DBE1016-1443-4890-A3D6-3011364EF33D}" presName="sibTrans" presStyleCnt="0"/>
      <dgm:spPr/>
    </dgm:pt>
    <dgm:pt modelId="{FD12D047-605B-4855-9F0B-A5FB6EBEDCE6}" type="pres">
      <dgm:prSet presAssocID="{6C3AA177-A95B-4C4D-82DB-32B2B71BF643}" presName="node" presStyleLbl="node1" presStyleIdx="7" presStyleCnt="12">
        <dgm:presLayoutVars>
          <dgm:bulletEnabled val="1"/>
        </dgm:presLayoutVars>
      </dgm:prSet>
      <dgm:spPr/>
    </dgm:pt>
    <dgm:pt modelId="{4EF7516D-A854-4BB5-A9BD-787C94AC3D28}" type="pres">
      <dgm:prSet presAssocID="{9C82FF1A-0902-49AE-898B-F221C265452F}" presName="sibTrans" presStyleCnt="0"/>
      <dgm:spPr/>
    </dgm:pt>
    <dgm:pt modelId="{A5784495-8016-4B17-846D-6D36D33F6517}" type="pres">
      <dgm:prSet presAssocID="{85662E70-8E1A-48A0-87A8-922E09B1210E}" presName="node" presStyleLbl="node1" presStyleIdx="8" presStyleCnt="12">
        <dgm:presLayoutVars>
          <dgm:bulletEnabled val="1"/>
        </dgm:presLayoutVars>
      </dgm:prSet>
      <dgm:spPr/>
    </dgm:pt>
    <dgm:pt modelId="{01A8601E-18B0-4FA2-B141-764573D36AAE}" type="pres">
      <dgm:prSet presAssocID="{1AAAF9AA-353A-491D-BF36-1A7850D754DF}" presName="sibTrans" presStyleCnt="0"/>
      <dgm:spPr/>
    </dgm:pt>
    <dgm:pt modelId="{B8A4C8AA-DEC4-4166-8C4D-C84304218E8A}" type="pres">
      <dgm:prSet presAssocID="{4A36B808-93C3-4597-AE77-7D07BF6FD5D9}" presName="node" presStyleLbl="node1" presStyleIdx="9" presStyleCnt="12">
        <dgm:presLayoutVars>
          <dgm:bulletEnabled val="1"/>
        </dgm:presLayoutVars>
      </dgm:prSet>
      <dgm:spPr/>
    </dgm:pt>
    <dgm:pt modelId="{166FE172-6B67-40BD-81A1-E8151EC01470}" type="pres">
      <dgm:prSet presAssocID="{74F5CDB3-5490-42D3-AEF2-30F78C47386E}" presName="sibTrans" presStyleCnt="0"/>
      <dgm:spPr/>
    </dgm:pt>
    <dgm:pt modelId="{9A5E942C-F6EF-47FD-93CF-3B1D1F0E9F8D}" type="pres">
      <dgm:prSet presAssocID="{CAB9A5B3-615A-49B2-B332-FA9C862C18EA}" presName="node" presStyleLbl="node1" presStyleIdx="10" presStyleCnt="12">
        <dgm:presLayoutVars>
          <dgm:bulletEnabled val="1"/>
        </dgm:presLayoutVars>
      </dgm:prSet>
      <dgm:spPr/>
    </dgm:pt>
    <dgm:pt modelId="{D8359630-A274-483D-9023-83ACE5607044}" type="pres">
      <dgm:prSet presAssocID="{7AB1D7EA-0F8B-44E5-A25F-8841DCDE3AC8}" presName="sibTrans" presStyleCnt="0"/>
      <dgm:spPr/>
    </dgm:pt>
    <dgm:pt modelId="{8EBA2394-C059-4943-BCC3-87BD49DC65EF}" type="pres">
      <dgm:prSet presAssocID="{E9D593A8-2EC1-4574-9939-5FD3AD10CFA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4B459E09-C5FA-48A7-8FB6-D57189FBA781}" srcId="{7B185AB3-96DB-44D0-A646-A14B14F1F8A0}" destId="{E9D593A8-2EC1-4574-9939-5FD3AD10CFA4}" srcOrd="11" destOrd="0" parTransId="{1744D4F6-593C-47D8-AC43-CFE1EB3B9B04}" sibTransId="{BAD2AF42-0513-41F2-AC24-61C932136E16}"/>
    <dgm:cxn modelId="{152ACF0B-ACA5-4FFB-ABDE-34E66DEB7BBE}" srcId="{7B185AB3-96DB-44D0-A646-A14B14F1F8A0}" destId="{0A5120FD-B55A-49CE-8C63-FC01BF1565E6}" srcOrd="4" destOrd="0" parTransId="{5934D916-571E-4421-BBD6-3094AD6188AF}" sibTransId="{64DB8823-D091-417A-9886-E73CA5AF8EB8}"/>
    <dgm:cxn modelId="{0C9E6834-273C-4A0F-B678-9EB67D400B2E}" srcId="{7B185AB3-96DB-44D0-A646-A14B14F1F8A0}" destId="{85662E70-8E1A-48A0-87A8-922E09B1210E}" srcOrd="8" destOrd="0" parTransId="{60B9D618-B57D-4219-90C5-CE4E3C833361}" sibTransId="{1AAAF9AA-353A-491D-BF36-1A7850D754DF}"/>
    <dgm:cxn modelId="{347FEF65-9AD8-402B-B783-E4E7D3F9441F}" type="presOf" srcId="{8E3137D8-DA8C-4483-AFD2-CED8A1DDC05C}" destId="{AD91927C-6FF3-4353-BE0E-DB990D3B0059}" srcOrd="0" destOrd="0" presId="urn:microsoft.com/office/officeart/2005/8/layout/default"/>
    <dgm:cxn modelId="{6456156A-8351-4147-BD95-2498419FF295}" type="presOf" srcId="{0A5120FD-B55A-49CE-8C63-FC01BF1565E6}" destId="{5396E6FE-EE47-468B-844B-91DED300A424}" srcOrd="0" destOrd="0" presId="urn:microsoft.com/office/officeart/2005/8/layout/default"/>
    <dgm:cxn modelId="{D5B90A6B-5DFF-469F-9A1F-9672B431B6AC}" type="presOf" srcId="{85662E70-8E1A-48A0-87A8-922E09B1210E}" destId="{A5784495-8016-4B17-846D-6D36D33F6517}" srcOrd="0" destOrd="0" presId="urn:microsoft.com/office/officeart/2005/8/layout/default"/>
    <dgm:cxn modelId="{1549C64B-CB5E-475E-852B-0D3D607AC534}" srcId="{7B185AB3-96DB-44D0-A646-A14B14F1F8A0}" destId="{6C3AA177-A95B-4C4D-82DB-32B2B71BF643}" srcOrd="7" destOrd="0" parTransId="{DDE67026-8518-4028-92AA-65C5D1B4889E}" sibTransId="{9C82FF1A-0902-49AE-898B-F221C265452F}"/>
    <dgm:cxn modelId="{1B7F7E4F-3306-4B92-9FD4-D05D4C7B9BF5}" srcId="{7B185AB3-96DB-44D0-A646-A14B14F1F8A0}" destId="{C7D1D3C7-4F6F-42C7-8DB5-9AE36C52214B}" srcOrd="1" destOrd="0" parTransId="{B7CB5B97-91F0-4252-8E9D-7DC8D453CB62}" sibTransId="{7C2D5B4E-FA5E-4A0A-8DD3-005A1178087F}"/>
    <dgm:cxn modelId="{A3CBF756-5A27-409A-A7B9-BD014F35E82A}" type="presOf" srcId="{7B185AB3-96DB-44D0-A646-A14B14F1F8A0}" destId="{6469A8AE-F31D-4060-A23E-FDF564E3403A}" srcOrd="0" destOrd="0" presId="urn:microsoft.com/office/officeart/2005/8/layout/default"/>
    <dgm:cxn modelId="{A4643478-79BD-4511-AE21-C734FEA7E312}" type="presOf" srcId="{E9D593A8-2EC1-4574-9939-5FD3AD10CFA4}" destId="{8EBA2394-C059-4943-BCC3-87BD49DC65EF}" srcOrd="0" destOrd="0" presId="urn:microsoft.com/office/officeart/2005/8/layout/default"/>
    <dgm:cxn modelId="{BDB29958-A302-493F-9E81-CDA191C82408}" type="presOf" srcId="{06476D64-CDE3-4DCF-991B-5104D31EB7ED}" destId="{52072DA5-3131-4830-8D92-8EA972F409F2}" srcOrd="0" destOrd="0" presId="urn:microsoft.com/office/officeart/2005/8/layout/default"/>
    <dgm:cxn modelId="{5A69275A-D457-4E57-8EA7-B31C56584873}" type="presOf" srcId="{CAB9A5B3-615A-49B2-B332-FA9C862C18EA}" destId="{9A5E942C-F6EF-47FD-93CF-3B1D1F0E9F8D}" srcOrd="0" destOrd="0" presId="urn:microsoft.com/office/officeart/2005/8/layout/default"/>
    <dgm:cxn modelId="{1E75F07B-3D23-4B71-BF46-88A0F08FAFAF}" type="presOf" srcId="{E3C023D1-FD9B-4C33-BF74-C1E34CB34B4B}" destId="{FEE0B98D-DF2B-4B07-9E99-01D50A762D45}" srcOrd="0" destOrd="0" presId="urn:microsoft.com/office/officeart/2005/8/layout/default"/>
    <dgm:cxn modelId="{7D6A6487-29D8-42C1-A1E6-9F72B9A3A977}" srcId="{7B185AB3-96DB-44D0-A646-A14B14F1F8A0}" destId="{4A36B808-93C3-4597-AE77-7D07BF6FD5D9}" srcOrd="9" destOrd="0" parTransId="{288DD58A-F64D-471F-850B-E43A9B5880E3}" sibTransId="{74F5CDB3-5490-42D3-AEF2-30F78C47386E}"/>
    <dgm:cxn modelId="{EA324293-7362-4E4E-80D1-050437BF0F8C}" srcId="{7B185AB3-96DB-44D0-A646-A14B14F1F8A0}" destId="{55F820BA-1865-4A02-874B-05E7A8D80345}" srcOrd="2" destOrd="0" parTransId="{D9A702BE-B3C6-49B2-878D-DDBEC07A4E67}" sibTransId="{2507DD1F-568F-4516-8CD9-BCC31778E2A9}"/>
    <dgm:cxn modelId="{99E83A99-248E-450A-9B19-84924D7D986C}" srcId="{7B185AB3-96DB-44D0-A646-A14B14F1F8A0}" destId="{8E3137D8-DA8C-4483-AFD2-CED8A1DDC05C}" srcOrd="0" destOrd="0" parTransId="{52407F32-D9B7-4FF7-8819-F29134D193BE}" sibTransId="{798BD0DC-9F68-414B-A597-6C6D9F9FE52E}"/>
    <dgm:cxn modelId="{6B03EEA0-A881-42B4-86E1-051F2FF1F860}" type="presOf" srcId="{C7D1D3C7-4F6F-42C7-8DB5-9AE36C52214B}" destId="{08FACA09-3D17-4CCA-A8C5-FB78B8A89269}" srcOrd="0" destOrd="0" presId="urn:microsoft.com/office/officeart/2005/8/layout/default"/>
    <dgm:cxn modelId="{7062DDAD-A7F5-4CE2-92B4-5E907714B987}" type="presOf" srcId="{6C3AA177-A95B-4C4D-82DB-32B2B71BF643}" destId="{FD12D047-605B-4855-9F0B-A5FB6EBEDCE6}" srcOrd="0" destOrd="0" presId="urn:microsoft.com/office/officeart/2005/8/layout/default"/>
    <dgm:cxn modelId="{D37183CA-1C74-4D92-8C5B-ABEAF5E20D69}" srcId="{7B185AB3-96DB-44D0-A646-A14B14F1F8A0}" destId="{CD82107B-80C8-43FD-9276-869BB642C758}" srcOrd="3" destOrd="0" parTransId="{49FC08CB-6E05-4952-99B2-E1182BBFA55F}" sibTransId="{5995B829-E259-475B-9488-958B0D01436E}"/>
    <dgm:cxn modelId="{11FD82D4-1A29-48D4-8844-2B6F714CB188}" srcId="{7B185AB3-96DB-44D0-A646-A14B14F1F8A0}" destId="{E3C023D1-FD9B-4C33-BF74-C1E34CB34B4B}" srcOrd="5" destOrd="0" parTransId="{EAFA9F46-F225-438A-B2F5-CD3E3907985C}" sibTransId="{EB05DE39-FE28-4DB4-B86A-C6A1BB34D6D6}"/>
    <dgm:cxn modelId="{CDE83DE8-1663-47D1-B154-D5735D8B1CB9}" type="presOf" srcId="{55F820BA-1865-4A02-874B-05E7A8D80345}" destId="{99793453-38D2-401C-AFDE-E3F356FDEE38}" srcOrd="0" destOrd="0" presId="urn:microsoft.com/office/officeart/2005/8/layout/default"/>
    <dgm:cxn modelId="{73944AF4-8D26-450B-8C1D-94BCF4EB12D7}" type="presOf" srcId="{4A36B808-93C3-4597-AE77-7D07BF6FD5D9}" destId="{B8A4C8AA-DEC4-4166-8C4D-C84304218E8A}" srcOrd="0" destOrd="0" presId="urn:microsoft.com/office/officeart/2005/8/layout/default"/>
    <dgm:cxn modelId="{2E1CDAFB-E2FD-4677-A172-46BDCE2BE9D1}" srcId="{7B185AB3-96DB-44D0-A646-A14B14F1F8A0}" destId="{06476D64-CDE3-4DCF-991B-5104D31EB7ED}" srcOrd="6" destOrd="0" parTransId="{F267A18D-7AB6-4E1B-8738-E87EEECCE659}" sibTransId="{7DBE1016-1443-4890-A3D6-3011364EF33D}"/>
    <dgm:cxn modelId="{DF90F6FE-F627-4CA2-AEFF-999937C23DEE}" type="presOf" srcId="{CD82107B-80C8-43FD-9276-869BB642C758}" destId="{AC311275-513C-4C2E-988C-FF1C2B2CBF91}" srcOrd="0" destOrd="0" presId="urn:microsoft.com/office/officeart/2005/8/layout/default"/>
    <dgm:cxn modelId="{2155FEFE-C8AA-4AF3-8173-F1C1044C1D53}" srcId="{7B185AB3-96DB-44D0-A646-A14B14F1F8A0}" destId="{CAB9A5B3-615A-49B2-B332-FA9C862C18EA}" srcOrd="10" destOrd="0" parTransId="{22EBEE46-C521-4E58-A0B0-E7676A709EE0}" sibTransId="{7AB1D7EA-0F8B-44E5-A25F-8841DCDE3AC8}"/>
    <dgm:cxn modelId="{DE5D3BC7-2FC5-4E37-BB97-DF50A13C0A74}" type="presParOf" srcId="{6469A8AE-F31D-4060-A23E-FDF564E3403A}" destId="{AD91927C-6FF3-4353-BE0E-DB990D3B0059}" srcOrd="0" destOrd="0" presId="urn:microsoft.com/office/officeart/2005/8/layout/default"/>
    <dgm:cxn modelId="{9AE65A9B-0059-437F-8F6E-96F341BE1CBC}" type="presParOf" srcId="{6469A8AE-F31D-4060-A23E-FDF564E3403A}" destId="{E6AD22E8-33BF-484C-A5DA-F32DEEBBC580}" srcOrd="1" destOrd="0" presId="urn:microsoft.com/office/officeart/2005/8/layout/default"/>
    <dgm:cxn modelId="{DBB91083-8A31-4CD1-8903-E82DEBB2499E}" type="presParOf" srcId="{6469A8AE-F31D-4060-A23E-FDF564E3403A}" destId="{08FACA09-3D17-4CCA-A8C5-FB78B8A89269}" srcOrd="2" destOrd="0" presId="urn:microsoft.com/office/officeart/2005/8/layout/default"/>
    <dgm:cxn modelId="{0098D7FC-5EC9-45A6-9913-B14AA6050F07}" type="presParOf" srcId="{6469A8AE-F31D-4060-A23E-FDF564E3403A}" destId="{486AB562-225D-40A8-817C-A49D8D7B2B06}" srcOrd="3" destOrd="0" presId="urn:microsoft.com/office/officeart/2005/8/layout/default"/>
    <dgm:cxn modelId="{2ACE0DC4-A0C2-42B2-BC95-2AB68D57FB6D}" type="presParOf" srcId="{6469A8AE-F31D-4060-A23E-FDF564E3403A}" destId="{99793453-38D2-401C-AFDE-E3F356FDEE38}" srcOrd="4" destOrd="0" presId="urn:microsoft.com/office/officeart/2005/8/layout/default"/>
    <dgm:cxn modelId="{6B246C63-F150-4781-8DD4-5715BC5D2DAB}" type="presParOf" srcId="{6469A8AE-F31D-4060-A23E-FDF564E3403A}" destId="{5C14E8FF-D8C8-4E2D-9EAC-E95DC83A8DE1}" srcOrd="5" destOrd="0" presId="urn:microsoft.com/office/officeart/2005/8/layout/default"/>
    <dgm:cxn modelId="{23039E13-0CE1-4C67-862D-1727E5E847BB}" type="presParOf" srcId="{6469A8AE-F31D-4060-A23E-FDF564E3403A}" destId="{AC311275-513C-4C2E-988C-FF1C2B2CBF91}" srcOrd="6" destOrd="0" presId="urn:microsoft.com/office/officeart/2005/8/layout/default"/>
    <dgm:cxn modelId="{5E0CFF7E-7B7E-42E6-878A-19BE16171319}" type="presParOf" srcId="{6469A8AE-F31D-4060-A23E-FDF564E3403A}" destId="{07B2A947-B16A-45FD-B952-B876E34355DB}" srcOrd="7" destOrd="0" presId="urn:microsoft.com/office/officeart/2005/8/layout/default"/>
    <dgm:cxn modelId="{E313F66D-4E89-4629-97B8-6F53DBCDACC5}" type="presParOf" srcId="{6469A8AE-F31D-4060-A23E-FDF564E3403A}" destId="{5396E6FE-EE47-468B-844B-91DED300A424}" srcOrd="8" destOrd="0" presId="urn:microsoft.com/office/officeart/2005/8/layout/default"/>
    <dgm:cxn modelId="{D97087BB-B47F-4AC5-B85E-6F48D0933F18}" type="presParOf" srcId="{6469A8AE-F31D-4060-A23E-FDF564E3403A}" destId="{A37BBD8F-23D3-4AE2-BCC8-829E3ED426B2}" srcOrd="9" destOrd="0" presId="urn:microsoft.com/office/officeart/2005/8/layout/default"/>
    <dgm:cxn modelId="{6035E541-876C-4C4C-AB9F-8D65E81F0044}" type="presParOf" srcId="{6469A8AE-F31D-4060-A23E-FDF564E3403A}" destId="{FEE0B98D-DF2B-4B07-9E99-01D50A762D45}" srcOrd="10" destOrd="0" presId="urn:microsoft.com/office/officeart/2005/8/layout/default"/>
    <dgm:cxn modelId="{EA19D43E-EB28-47A3-8D4D-873BF5E1DCD2}" type="presParOf" srcId="{6469A8AE-F31D-4060-A23E-FDF564E3403A}" destId="{3990B885-A2EC-4C87-9075-2057E104CB7B}" srcOrd="11" destOrd="0" presId="urn:microsoft.com/office/officeart/2005/8/layout/default"/>
    <dgm:cxn modelId="{ACE984C8-1B42-4104-826C-DFBE2D76A9A2}" type="presParOf" srcId="{6469A8AE-F31D-4060-A23E-FDF564E3403A}" destId="{52072DA5-3131-4830-8D92-8EA972F409F2}" srcOrd="12" destOrd="0" presId="urn:microsoft.com/office/officeart/2005/8/layout/default"/>
    <dgm:cxn modelId="{227EB492-1FDA-4D0A-AAE1-DA62309031DD}" type="presParOf" srcId="{6469A8AE-F31D-4060-A23E-FDF564E3403A}" destId="{2FE4DC48-516F-4C1F-BB26-0D0300848E5F}" srcOrd="13" destOrd="0" presId="urn:microsoft.com/office/officeart/2005/8/layout/default"/>
    <dgm:cxn modelId="{F91A0F75-4A76-4E53-8AD6-B0F29E368B1D}" type="presParOf" srcId="{6469A8AE-F31D-4060-A23E-FDF564E3403A}" destId="{FD12D047-605B-4855-9F0B-A5FB6EBEDCE6}" srcOrd="14" destOrd="0" presId="urn:microsoft.com/office/officeart/2005/8/layout/default"/>
    <dgm:cxn modelId="{5544D424-A252-41C2-9861-6CBBF2AF4D76}" type="presParOf" srcId="{6469A8AE-F31D-4060-A23E-FDF564E3403A}" destId="{4EF7516D-A854-4BB5-A9BD-787C94AC3D28}" srcOrd="15" destOrd="0" presId="urn:microsoft.com/office/officeart/2005/8/layout/default"/>
    <dgm:cxn modelId="{58096501-E4F7-4034-947D-EF4C3F78BFAD}" type="presParOf" srcId="{6469A8AE-F31D-4060-A23E-FDF564E3403A}" destId="{A5784495-8016-4B17-846D-6D36D33F6517}" srcOrd="16" destOrd="0" presId="urn:microsoft.com/office/officeart/2005/8/layout/default"/>
    <dgm:cxn modelId="{D3DB4BE3-045D-414C-A687-731FA89F89E4}" type="presParOf" srcId="{6469A8AE-F31D-4060-A23E-FDF564E3403A}" destId="{01A8601E-18B0-4FA2-B141-764573D36AAE}" srcOrd="17" destOrd="0" presId="urn:microsoft.com/office/officeart/2005/8/layout/default"/>
    <dgm:cxn modelId="{BA924F03-F6DE-4050-9251-A6C28B442C0C}" type="presParOf" srcId="{6469A8AE-F31D-4060-A23E-FDF564E3403A}" destId="{B8A4C8AA-DEC4-4166-8C4D-C84304218E8A}" srcOrd="18" destOrd="0" presId="urn:microsoft.com/office/officeart/2005/8/layout/default"/>
    <dgm:cxn modelId="{559D6F66-2544-4DA5-8CB7-CAAF47A210B9}" type="presParOf" srcId="{6469A8AE-F31D-4060-A23E-FDF564E3403A}" destId="{166FE172-6B67-40BD-81A1-E8151EC01470}" srcOrd="19" destOrd="0" presId="urn:microsoft.com/office/officeart/2005/8/layout/default"/>
    <dgm:cxn modelId="{8E8EA629-8C98-44AE-A92E-D46C8BA0E49E}" type="presParOf" srcId="{6469A8AE-F31D-4060-A23E-FDF564E3403A}" destId="{9A5E942C-F6EF-47FD-93CF-3B1D1F0E9F8D}" srcOrd="20" destOrd="0" presId="urn:microsoft.com/office/officeart/2005/8/layout/default"/>
    <dgm:cxn modelId="{1EF67858-6E8B-4797-8633-F2DDD6056310}" type="presParOf" srcId="{6469A8AE-F31D-4060-A23E-FDF564E3403A}" destId="{D8359630-A274-483D-9023-83ACE5607044}" srcOrd="21" destOrd="0" presId="urn:microsoft.com/office/officeart/2005/8/layout/default"/>
    <dgm:cxn modelId="{D654D1AE-3A2A-40BD-B275-0145D5F8F4D3}" type="presParOf" srcId="{6469A8AE-F31D-4060-A23E-FDF564E3403A}" destId="{8EBA2394-C059-4943-BCC3-87BD49DC65EF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185AB3-96DB-44D0-A646-A14B14F1F8A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7D1D3C7-4F6F-42C7-8DB5-9AE36C52214B}">
      <dgm:prSet phldrT="[Text]"/>
      <dgm:spPr/>
      <dgm:t>
        <a:bodyPr/>
        <a:lstStyle/>
        <a:p>
          <a:r>
            <a:rPr lang="en-GB"/>
            <a:t>Patients leave feedback – shared back with providers</a:t>
          </a:r>
        </a:p>
      </dgm:t>
    </dgm:pt>
    <dgm:pt modelId="{B7CB5B97-91F0-4252-8E9D-7DC8D453CB62}" type="parTrans" cxnId="{1B7F7E4F-3306-4B92-9FD4-D05D4C7B9BF5}">
      <dgm:prSet/>
      <dgm:spPr/>
      <dgm:t>
        <a:bodyPr/>
        <a:lstStyle/>
        <a:p>
          <a:endParaRPr lang="en-GB"/>
        </a:p>
      </dgm:t>
    </dgm:pt>
    <dgm:pt modelId="{7C2D5B4E-FA5E-4A0A-8DD3-005A1178087F}" type="sibTrans" cxnId="{1B7F7E4F-3306-4B92-9FD4-D05D4C7B9BF5}">
      <dgm:prSet/>
      <dgm:spPr/>
      <dgm:t>
        <a:bodyPr/>
        <a:lstStyle/>
        <a:p>
          <a:endParaRPr lang="en-GB"/>
        </a:p>
      </dgm:t>
    </dgm:pt>
    <dgm:pt modelId="{8E3137D8-DA8C-4483-AFD2-CED8A1DDC05C}">
      <dgm:prSet phldrT="[Text]"/>
      <dgm:spPr/>
      <dgm:t>
        <a:bodyPr/>
        <a:lstStyle/>
        <a:p>
          <a:r>
            <a:rPr lang="en-GB"/>
            <a:t>Single patient record (that’s patient access)</a:t>
          </a:r>
        </a:p>
      </dgm:t>
    </dgm:pt>
    <dgm:pt modelId="{52407F32-D9B7-4FF7-8819-F29134D193BE}" type="parTrans" cxnId="{99E83A99-248E-450A-9B19-84924D7D986C}">
      <dgm:prSet/>
      <dgm:spPr/>
      <dgm:t>
        <a:bodyPr/>
        <a:lstStyle/>
        <a:p>
          <a:endParaRPr lang="en-GB"/>
        </a:p>
      </dgm:t>
    </dgm:pt>
    <dgm:pt modelId="{798BD0DC-9F68-414B-A597-6C6D9F9FE52E}" type="sibTrans" cxnId="{99E83A99-248E-450A-9B19-84924D7D986C}">
      <dgm:prSet/>
      <dgm:spPr/>
      <dgm:t>
        <a:bodyPr/>
        <a:lstStyle/>
        <a:p>
          <a:endParaRPr lang="en-GB"/>
        </a:p>
      </dgm:t>
    </dgm:pt>
    <dgm:pt modelId="{CD82107B-80C8-43FD-9276-869BB642C758}">
      <dgm:prSet phldrT="[Text]"/>
      <dgm:spPr/>
      <dgm:t>
        <a:bodyPr/>
        <a:lstStyle/>
        <a:p>
          <a:r>
            <a:rPr lang="en-GB"/>
            <a:t>Single sign in for staff</a:t>
          </a:r>
        </a:p>
      </dgm:t>
    </dgm:pt>
    <dgm:pt modelId="{49FC08CB-6E05-4952-99B2-E1182BBFA55F}" type="parTrans" cxnId="{D37183CA-1C74-4D92-8C5B-ABEAF5E20D69}">
      <dgm:prSet/>
      <dgm:spPr/>
      <dgm:t>
        <a:bodyPr/>
        <a:lstStyle/>
        <a:p>
          <a:endParaRPr lang="en-GB"/>
        </a:p>
      </dgm:t>
    </dgm:pt>
    <dgm:pt modelId="{5995B829-E259-475B-9488-958B0D01436E}" type="sibTrans" cxnId="{D37183CA-1C74-4D92-8C5B-ABEAF5E20D69}">
      <dgm:prSet/>
      <dgm:spPr/>
      <dgm:t>
        <a:bodyPr/>
        <a:lstStyle/>
        <a:p>
          <a:endParaRPr lang="en-GB"/>
        </a:p>
      </dgm:t>
    </dgm:pt>
    <dgm:pt modelId="{55F820BA-1865-4A02-874B-05E7A8D80345}">
      <dgm:prSet/>
      <dgm:spPr/>
      <dgm:t>
        <a:bodyPr/>
        <a:lstStyle/>
        <a:p>
          <a:r>
            <a:rPr lang="en-GB" err="1"/>
            <a:t>HealthStore</a:t>
          </a:r>
          <a:r>
            <a:rPr lang="en-GB"/>
            <a:t> – digital tools for patients</a:t>
          </a:r>
        </a:p>
      </dgm:t>
    </dgm:pt>
    <dgm:pt modelId="{D9A702BE-B3C6-49B2-878D-DDBEC07A4E67}" type="parTrans" cxnId="{EA324293-7362-4E4E-80D1-050437BF0F8C}">
      <dgm:prSet/>
      <dgm:spPr/>
      <dgm:t>
        <a:bodyPr/>
        <a:lstStyle/>
        <a:p>
          <a:endParaRPr lang="en-GB"/>
        </a:p>
      </dgm:t>
    </dgm:pt>
    <dgm:pt modelId="{2507DD1F-568F-4516-8CD9-BCC31778E2A9}" type="sibTrans" cxnId="{EA324293-7362-4E4E-80D1-050437BF0F8C}">
      <dgm:prSet/>
      <dgm:spPr/>
      <dgm:t>
        <a:bodyPr/>
        <a:lstStyle/>
        <a:p>
          <a:endParaRPr lang="en-GB"/>
        </a:p>
      </dgm:t>
    </dgm:pt>
    <dgm:pt modelId="{0A5120FD-B55A-49CE-8C63-FC01BF1565E6}">
      <dgm:prSet/>
      <dgm:spPr/>
      <dgm:t>
        <a:bodyPr/>
        <a:lstStyle/>
        <a:p>
          <a:r>
            <a:rPr lang="en-GB"/>
            <a:t>Use of AI Scribe</a:t>
          </a:r>
        </a:p>
      </dgm:t>
    </dgm:pt>
    <dgm:pt modelId="{5934D916-571E-4421-BBD6-3094AD6188AF}" type="parTrans" cxnId="{152ACF0B-ACA5-4FFB-ABDE-34E66DEB7BBE}">
      <dgm:prSet/>
      <dgm:spPr/>
      <dgm:t>
        <a:bodyPr/>
        <a:lstStyle/>
        <a:p>
          <a:endParaRPr lang="en-GB"/>
        </a:p>
      </dgm:t>
    </dgm:pt>
    <dgm:pt modelId="{64DB8823-D091-417A-9886-E73CA5AF8EB8}" type="sibTrans" cxnId="{152ACF0B-ACA5-4FFB-ABDE-34E66DEB7BBE}">
      <dgm:prSet/>
      <dgm:spPr/>
      <dgm:t>
        <a:bodyPr/>
        <a:lstStyle/>
        <a:p>
          <a:endParaRPr lang="en-GB"/>
        </a:p>
      </dgm:t>
    </dgm:pt>
    <dgm:pt modelId="{6469A8AE-F31D-4060-A23E-FDF564E3403A}" type="pres">
      <dgm:prSet presAssocID="{7B185AB3-96DB-44D0-A646-A14B14F1F8A0}" presName="diagram" presStyleCnt="0">
        <dgm:presLayoutVars>
          <dgm:dir/>
          <dgm:resizeHandles val="exact"/>
        </dgm:presLayoutVars>
      </dgm:prSet>
      <dgm:spPr/>
    </dgm:pt>
    <dgm:pt modelId="{AD91927C-6FF3-4353-BE0E-DB990D3B0059}" type="pres">
      <dgm:prSet presAssocID="{8E3137D8-DA8C-4483-AFD2-CED8A1DDC05C}" presName="node" presStyleLbl="node1" presStyleIdx="0" presStyleCnt="5">
        <dgm:presLayoutVars>
          <dgm:bulletEnabled val="1"/>
        </dgm:presLayoutVars>
      </dgm:prSet>
      <dgm:spPr/>
    </dgm:pt>
    <dgm:pt modelId="{E6AD22E8-33BF-484C-A5DA-F32DEEBBC580}" type="pres">
      <dgm:prSet presAssocID="{798BD0DC-9F68-414B-A597-6C6D9F9FE52E}" presName="sibTrans" presStyleCnt="0"/>
      <dgm:spPr/>
    </dgm:pt>
    <dgm:pt modelId="{08FACA09-3D17-4CCA-A8C5-FB78B8A89269}" type="pres">
      <dgm:prSet presAssocID="{C7D1D3C7-4F6F-42C7-8DB5-9AE36C52214B}" presName="node" presStyleLbl="node1" presStyleIdx="1" presStyleCnt="5">
        <dgm:presLayoutVars>
          <dgm:bulletEnabled val="1"/>
        </dgm:presLayoutVars>
      </dgm:prSet>
      <dgm:spPr/>
    </dgm:pt>
    <dgm:pt modelId="{486AB562-225D-40A8-817C-A49D8D7B2B06}" type="pres">
      <dgm:prSet presAssocID="{7C2D5B4E-FA5E-4A0A-8DD3-005A1178087F}" presName="sibTrans" presStyleCnt="0"/>
      <dgm:spPr/>
    </dgm:pt>
    <dgm:pt modelId="{99793453-38D2-401C-AFDE-E3F356FDEE38}" type="pres">
      <dgm:prSet presAssocID="{55F820BA-1865-4A02-874B-05E7A8D80345}" presName="node" presStyleLbl="node1" presStyleIdx="2" presStyleCnt="5">
        <dgm:presLayoutVars>
          <dgm:bulletEnabled val="1"/>
        </dgm:presLayoutVars>
      </dgm:prSet>
      <dgm:spPr/>
    </dgm:pt>
    <dgm:pt modelId="{5C14E8FF-D8C8-4E2D-9EAC-E95DC83A8DE1}" type="pres">
      <dgm:prSet presAssocID="{2507DD1F-568F-4516-8CD9-BCC31778E2A9}" presName="sibTrans" presStyleCnt="0"/>
      <dgm:spPr/>
    </dgm:pt>
    <dgm:pt modelId="{AC311275-513C-4C2E-988C-FF1C2B2CBF91}" type="pres">
      <dgm:prSet presAssocID="{CD82107B-80C8-43FD-9276-869BB642C758}" presName="node" presStyleLbl="node1" presStyleIdx="3" presStyleCnt="5">
        <dgm:presLayoutVars>
          <dgm:bulletEnabled val="1"/>
        </dgm:presLayoutVars>
      </dgm:prSet>
      <dgm:spPr/>
    </dgm:pt>
    <dgm:pt modelId="{07B2A947-B16A-45FD-B952-B876E34355DB}" type="pres">
      <dgm:prSet presAssocID="{5995B829-E259-475B-9488-958B0D01436E}" presName="sibTrans" presStyleCnt="0"/>
      <dgm:spPr/>
    </dgm:pt>
    <dgm:pt modelId="{5396E6FE-EE47-468B-844B-91DED300A424}" type="pres">
      <dgm:prSet presAssocID="{0A5120FD-B55A-49CE-8C63-FC01BF1565E6}" presName="node" presStyleLbl="node1" presStyleIdx="4" presStyleCnt="5">
        <dgm:presLayoutVars>
          <dgm:bulletEnabled val="1"/>
        </dgm:presLayoutVars>
      </dgm:prSet>
      <dgm:spPr/>
    </dgm:pt>
  </dgm:ptLst>
  <dgm:cxnLst>
    <dgm:cxn modelId="{152ACF0B-ACA5-4FFB-ABDE-34E66DEB7BBE}" srcId="{7B185AB3-96DB-44D0-A646-A14B14F1F8A0}" destId="{0A5120FD-B55A-49CE-8C63-FC01BF1565E6}" srcOrd="4" destOrd="0" parTransId="{5934D916-571E-4421-BBD6-3094AD6188AF}" sibTransId="{64DB8823-D091-417A-9886-E73CA5AF8EB8}"/>
    <dgm:cxn modelId="{347FEF65-9AD8-402B-B783-E4E7D3F9441F}" type="presOf" srcId="{8E3137D8-DA8C-4483-AFD2-CED8A1DDC05C}" destId="{AD91927C-6FF3-4353-BE0E-DB990D3B0059}" srcOrd="0" destOrd="0" presId="urn:microsoft.com/office/officeart/2005/8/layout/default"/>
    <dgm:cxn modelId="{6456156A-8351-4147-BD95-2498419FF295}" type="presOf" srcId="{0A5120FD-B55A-49CE-8C63-FC01BF1565E6}" destId="{5396E6FE-EE47-468B-844B-91DED300A424}" srcOrd="0" destOrd="0" presId="urn:microsoft.com/office/officeart/2005/8/layout/default"/>
    <dgm:cxn modelId="{1B7F7E4F-3306-4B92-9FD4-D05D4C7B9BF5}" srcId="{7B185AB3-96DB-44D0-A646-A14B14F1F8A0}" destId="{C7D1D3C7-4F6F-42C7-8DB5-9AE36C52214B}" srcOrd="1" destOrd="0" parTransId="{B7CB5B97-91F0-4252-8E9D-7DC8D453CB62}" sibTransId="{7C2D5B4E-FA5E-4A0A-8DD3-005A1178087F}"/>
    <dgm:cxn modelId="{A3CBF756-5A27-409A-A7B9-BD014F35E82A}" type="presOf" srcId="{7B185AB3-96DB-44D0-A646-A14B14F1F8A0}" destId="{6469A8AE-F31D-4060-A23E-FDF564E3403A}" srcOrd="0" destOrd="0" presId="urn:microsoft.com/office/officeart/2005/8/layout/default"/>
    <dgm:cxn modelId="{EA324293-7362-4E4E-80D1-050437BF0F8C}" srcId="{7B185AB3-96DB-44D0-A646-A14B14F1F8A0}" destId="{55F820BA-1865-4A02-874B-05E7A8D80345}" srcOrd="2" destOrd="0" parTransId="{D9A702BE-B3C6-49B2-878D-DDBEC07A4E67}" sibTransId="{2507DD1F-568F-4516-8CD9-BCC31778E2A9}"/>
    <dgm:cxn modelId="{99E83A99-248E-450A-9B19-84924D7D986C}" srcId="{7B185AB3-96DB-44D0-A646-A14B14F1F8A0}" destId="{8E3137D8-DA8C-4483-AFD2-CED8A1DDC05C}" srcOrd="0" destOrd="0" parTransId="{52407F32-D9B7-4FF7-8819-F29134D193BE}" sibTransId="{798BD0DC-9F68-414B-A597-6C6D9F9FE52E}"/>
    <dgm:cxn modelId="{6B03EEA0-A881-42B4-86E1-051F2FF1F860}" type="presOf" srcId="{C7D1D3C7-4F6F-42C7-8DB5-9AE36C52214B}" destId="{08FACA09-3D17-4CCA-A8C5-FB78B8A89269}" srcOrd="0" destOrd="0" presId="urn:microsoft.com/office/officeart/2005/8/layout/default"/>
    <dgm:cxn modelId="{D37183CA-1C74-4D92-8C5B-ABEAF5E20D69}" srcId="{7B185AB3-96DB-44D0-A646-A14B14F1F8A0}" destId="{CD82107B-80C8-43FD-9276-869BB642C758}" srcOrd="3" destOrd="0" parTransId="{49FC08CB-6E05-4952-99B2-E1182BBFA55F}" sibTransId="{5995B829-E259-475B-9488-958B0D01436E}"/>
    <dgm:cxn modelId="{CDE83DE8-1663-47D1-B154-D5735D8B1CB9}" type="presOf" srcId="{55F820BA-1865-4A02-874B-05E7A8D80345}" destId="{99793453-38D2-401C-AFDE-E3F356FDEE38}" srcOrd="0" destOrd="0" presId="urn:microsoft.com/office/officeart/2005/8/layout/default"/>
    <dgm:cxn modelId="{DF90F6FE-F627-4CA2-AEFF-999937C23DEE}" type="presOf" srcId="{CD82107B-80C8-43FD-9276-869BB642C758}" destId="{AC311275-513C-4C2E-988C-FF1C2B2CBF91}" srcOrd="0" destOrd="0" presId="urn:microsoft.com/office/officeart/2005/8/layout/default"/>
    <dgm:cxn modelId="{DE5D3BC7-2FC5-4E37-BB97-DF50A13C0A74}" type="presParOf" srcId="{6469A8AE-F31D-4060-A23E-FDF564E3403A}" destId="{AD91927C-6FF3-4353-BE0E-DB990D3B0059}" srcOrd="0" destOrd="0" presId="urn:microsoft.com/office/officeart/2005/8/layout/default"/>
    <dgm:cxn modelId="{9AE65A9B-0059-437F-8F6E-96F341BE1CBC}" type="presParOf" srcId="{6469A8AE-F31D-4060-A23E-FDF564E3403A}" destId="{E6AD22E8-33BF-484C-A5DA-F32DEEBBC580}" srcOrd="1" destOrd="0" presId="urn:microsoft.com/office/officeart/2005/8/layout/default"/>
    <dgm:cxn modelId="{DBB91083-8A31-4CD1-8903-E82DEBB2499E}" type="presParOf" srcId="{6469A8AE-F31D-4060-A23E-FDF564E3403A}" destId="{08FACA09-3D17-4CCA-A8C5-FB78B8A89269}" srcOrd="2" destOrd="0" presId="urn:microsoft.com/office/officeart/2005/8/layout/default"/>
    <dgm:cxn modelId="{0098D7FC-5EC9-45A6-9913-B14AA6050F07}" type="presParOf" srcId="{6469A8AE-F31D-4060-A23E-FDF564E3403A}" destId="{486AB562-225D-40A8-817C-A49D8D7B2B06}" srcOrd="3" destOrd="0" presId="urn:microsoft.com/office/officeart/2005/8/layout/default"/>
    <dgm:cxn modelId="{2ACE0DC4-A0C2-42B2-BC95-2AB68D57FB6D}" type="presParOf" srcId="{6469A8AE-F31D-4060-A23E-FDF564E3403A}" destId="{99793453-38D2-401C-AFDE-E3F356FDEE38}" srcOrd="4" destOrd="0" presId="urn:microsoft.com/office/officeart/2005/8/layout/default"/>
    <dgm:cxn modelId="{6B246C63-F150-4781-8DD4-5715BC5D2DAB}" type="presParOf" srcId="{6469A8AE-F31D-4060-A23E-FDF564E3403A}" destId="{5C14E8FF-D8C8-4E2D-9EAC-E95DC83A8DE1}" srcOrd="5" destOrd="0" presId="urn:microsoft.com/office/officeart/2005/8/layout/default"/>
    <dgm:cxn modelId="{23039E13-0CE1-4C67-862D-1727E5E847BB}" type="presParOf" srcId="{6469A8AE-F31D-4060-A23E-FDF564E3403A}" destId="{AC311275-513C-4C2E-988C-FF1C2B2CBF91}" srcOrd="6" destOrd="0" presId="urn:microsoft.com/office/officeart/2005/8/layout/default"/>
    <dgm:cxn modelId="{5E0CFF7E-7B7E-42E6-878A-19BE16171319}" type="presParOf" srcId="{6469A8AE-F31D-4060-A23E-FDF564E3403A}" destId="{07B2A947-B16A-45FD-B952-B876E34355DB}" srcOrd="7" destOrd="0" presId="urn:microsoft.com/office/officeart/2005/8/layout/default"/>
    <dgm:cxn modelId="{E313F66D-4E89-4629-97B8-6F53DBCDACC5}" type="presParOf" srcId="{6469A8AE-F31D-4060-A23E-FDF564E3403A}" destId="{5396E6FE-EE47-468B-844B-91DED300A42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C9B60D-DE91-460A-9D1C-375AE88BCF3D}" type="doc">
      <dgm:prSet loTypeId="urn:microsoft.com/office/officeart/2005/8/layout/lProcess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45A0A15-25A0-45B6-9D57-A664B90FFBAC}">
      <dgm:prSet phldrT="[Text]"/>
      <dgm:spPr/>
      <dgm:t>
        <a:bodyPr/>
        <a:lstStyle/>
        <a:p>
          <a:r>
            <a:rPr lang="en-GB"/>
            <a:t>2024</a:t>
          </a:r>
        </a:p>
      </dgm:t>
    </dgm:pt>
    <dgm:pt modelId="{C2D2254C-1EC3-47D3-BD57-CEE2FD0D569D}" type="parTrans" cxnId="{64E9F6B5-C9BA-4167-8668-34753FD387D5}">
      <dgm:prSet/>
      <dgm:spPr/>
      <dgm:t>
        <a:bodyPr/>
        <a:lstStyle/>
        <a:p>
          <a:endParaRPr lang="en-GB"/>
        </a:p>
      </dgm:t>
    </dgm:pt>
    <dgm:pt modelId="{19EAEB3E-2B7C-4F1F-96E7-8B9625F34148}" type="sibTrans" cxnId="{64E9F6B5-C9BA-4167-8668-34753FD387D5}">
      <dgm:prSet/>
      <dgm:spPr/>
      <dgm:t>
        <a:bodyPr/>
        <a:lstStyle/>
        <a:p>
          <a:endParaRPr lang="en-GB"/>
        </a:p>
      </dgm:t>
    </dgm:pt>
    <dgm:pt modelId="{748BF437-693C-455D-898F-5CCADDCB65DF}">
      <dgm:prSet phldrT="[Text]"/>
      <dgm:spPr/>
      <dgm:t>
        <a:bodyPr/>
        <a:lstStyle/>
        <a:p>
          <a:r>
            <a:rPr lang="en-GB"/>
            <a:t>287 surveys sent out</a:t>
          </a:r>
        </a:p>
      </dgm:t>
    </dgm:pt>
    <dgm:pt modelId="{EC5CA0E1-717F-4493-A1DB-0777BED7365B}" type="parTrans" cxnId="{473E76E6-468C-4D36-8BFB-596EAF2AFDDF}">
      <dgm:prSet/>
      <dgm:spPr/>
      <dgm:t>
        <a:bodyPr/>
        <a:lstStyle/>
        <a:p>
          <a:endParaRPr lang="en-GB"/>
        </a:p>
      </dgm:t>
    </dgm:pt>
    <dgm:pt modelId="{DA249F22-4D24-49B3-A199-BEAA46417F0E}" type="sibTrans" cxnId="{473E76E6-468C-4D36-8BFB-596EAF2AFDDF}">
      <dgm:prSet/>
      <dgm:spPr/>
      <dgm:t>
        <a:bodyPr/>
        <a:lstStyle/>
        <a:p>
          <a:endParaRPr lang="en-GB"/>
        </a:p>
      </dgm:t>
    </dgm:pt>
    <dgm:pt modelId="{54BE68B4-5D36-4FFA-9650-50993EC00E73}">
      <dgm:prSet phldrT="[Text]"/>
      <dgm:spPr/>
      <dgm:t>
        <a:bodyPr/>
        <a:lstStyle/>
        <a:p>
          <a:r>
            <a:rPr lang="en-GB"/>
            <a:t>118 surveys sent back</a:t>
          </a:r>
        </a:p>
      </dgm:t>
    </dgm:pt>
    <dgm:pt modelId="{8B68E0E5-EEF8-404C-B729-3CC232EA0171}" type="parTrans" cxnId="{51C00995-0D12-4066-AB6C-5B2881176600}">
      <dgm:prSet/>
      <dgm:spPr/>
      <dgm:t>
        <a:bodyPr/>
        <a:lstStyle/>
        <a:p>
          <a:endParaRPr lang="en-GB"/>
        </a:p>
      </dgm:t>
    </dgm:pt>
    <dgm:pt modelId="{490B8215-C8E1-4282-9AF4-0719BAC082CA}" type="sibTrans" cxnId="{51C00995-0D12-4066-AB6C-5B2881176600}">
      <dgm:prSet/>
      <dgm:spPr/>
      <dgm:t>
        <a:bodyPr/>
        <a:lstStyle/>
        <a:p>
          <a:endParaRPr lang="en-GB"/>
        </a:p>
      </dgm:t>
    </dgm:pt>
    <dgm:pt modelId="{4FA3FB8C-3385-4C4C-A085-4595B02F93DB}">
      <dgm:prSet phldrT="[Text]"/>
      <dgm:spPr/>
      <dgm:t>
        <a:bodyPr/>
        <a:lstStyle/>
        <a:p>
          <a:r>
            <a:rPr lang="en-GB"/>
            <a:t>2025</a:t>
          </a:r>
        </a:p>
      </dgm:t>
    </dgm:pt>
    <dgm:pt modelId="{8E266026-5613-495A-B905-B3344D00628F}" type="parTrans" cxnId="{AEE5BD9E-5D7E-496C-B21F-E3DF3BD8038D}">
      <dgm:prSet/>
      <dgm:spPr/>
      <dgm:t>
        <a:bodyPr/>
        <a:lstStyle/>
        <a:p>
          <a:endParaRPr lang="en-GB"/>
        </a:p>
      </dgm:t>
    </dgm:pt>
    <dgm:pt modelId="{B40CB091-E25D-4CEF-BDAA-20B1A040D04D}" type="sibTrans" cxnId="{AEE5BD9E-5D7E-496C-B21F-E3DF3BD8038D}">
      <dgm:prSet/>
      <dgm:spPr/>
      <dgm:t>
        <a:bodyPr/>
        <a:lstStyle/>
        <a:p>
          <a:endParaRPr lang="en-GB"/>
        </a:p>
      </dgm:t>
    </dgm:pt>
    <dgm:pt modelId="{7DA5E022-5E56-4D51-8016-C2E8CCAA6C56}">
      <dgm:prSet phldrT="[Text]"/>
      <dgm:spPr/>
      <dgm:t>
        <a:bodyPr/>
        <a:lstStyle/>
        <a:p>
          <a:r>
            <a:rPr lang="en-GB"/>
            <a:t>312 surveys sent out</a:t>
          </a:r>
        </a:p>
      </dgm:t>
    </dgm:pt>
    <dgm:pt modelId="{49B39795-35AC-4C24-BBBE-597455605011}" type="parTrans" cxnId="{9A7EA112-61AB-4E2C-AB36-7CDD10A9868E}">
      <dgm:prSet/>
      <dgm:spPr/>
      <dgm:t>
        <a:bodyPr/>
        <a:lstStyle/>
        <a:p>
          <a:endParaRPr lang="en-GB"/>
        </a:p>
      </dgm:t>
    </dgm:pt>
    <dgm:pt modelId="{2F5F3DD7-258F-4787-BA01-0549EE5D2CB0}" type="sibTrans" cxnId="{9A7EA112-61AB-4E2C-AB36-7CDD10A9868E}">
      <dgm:prSet/>
      <dgm:spPr/>
      <dgm:t>
        <a:bodyPr/>
        <a:lstStyle/>
        <a:p>
          <a:endParaRPr lang="en-GB"/>
        </a:p>
      </dgm:t>
    </dgm:pt>
    <dgm:pt modelId="{06C22BDF-4DA0-415C-A349-9BAE40A30E53}">
      <dgm:prSet phldrT="[Text]"/>
      <dgm:spPr/>
      <dgm:t>
        <a:bodyPr/>
        <a:lstStyle/>
        <a:p>
          <a:r>
            <a:rPr lang="en-GB"/>
            <a:t>129 surveys sent back</a:t>
          </a:r>
        </a:p>
      </dgm:t>
    </dgm:pt>
    <dgm:pt modelId="{087D2DB0-529A-417D-8603-FCEECD426A47}" type="parTrans" cxnId="{41E9DFC4-0C4B-4357-ACC8-D64E30B926B0}">
      <dgm:prSet/>
      <dgm:spPr/>
      <dgm:t>
        <a:bodyPr/>
        <a:lstStyle/>
        <a:p>
          <a:endParaRPr lang="en-GB"/>
        </a:p>
      </dgm:t>
    </dgm:pt>
    <dgm:pt modelId="{329E89DB-C96B-4AE4-92A5-2E64B8D5B530}" type="sibTrans" cxnId="{41E9DFC4-0C4B-4357-ACC8-D64E30B926B0}">
      <dgm:prSet/>
      <dgm:spPr/>
      <dgm:t>
        <a:bodyPr/>
        <a:lstStyle/>
        <a:p>
          <a:endParaRPr lang="en-GB"/>
        </a:p>
      </dgm:t>
    </dgm:pt>
    <dgm:pt modelId="{B0D7355A-87BF-4580-B6AE-245117FD0DE8}">
      <dgm:prSet phldrT="[Text]"/>
      <dgm:spPr/>
      <dgm:t>
        <a:bodyPr/>
        <a:lstStyle/>
        <a:p>
          <a:r>
            <a:rPr lang="en-GB"/>
            <a:t>41% completion rate</a:t>
          </a:r>
        </a:p>
      </dgm:t>
    </dgm:pt>
    <dgm:pt modelId="{68C859A8-8C1C-4F7B-A115-6741749B154B}" type="parTrans" cxnId="{8D753D59-F4A6-4001-8CD7-E693DC243A7A}">
      <dgm:prSet/>
      <dgm:spPr/>
      <dgm:t>
        <a:bodyPr/>
        <a:lstStyle/>
        <a:p>
          <a:endParaRPr lang="en-GB"/>
        </a:p>
      </dgm:t>
    </dgm:pt>
    <dgm:pt modelId="{7BDBBE9B-4EF3-44B9-BB5B-88169FDBA9F9}" type="sibTrans" cxnId="{8D753D59-F4A6-4001-8CD7-E693DC243A7A}">
      <dgm:prSet/>
      <dgm:spPr/>
      <dgm:t>
        <a:bodyPr/>
        <a:lstStyle/>
        <a:p>
          <a:endParaRPr lang="en-GB"/>
        </a:p>
      </dgm:t>
    </dgm:pt>
    <dgm:pt modelId="{BCF4264A-70AF-4853-A305-94E1E8949CBC}">
      <dgm:prSet phldrT="[Text]"/>
      <dgm:spPr/>
      <dgm:t>
        <a:bodyPr/>
        <a:lstStyle/>
        <a:p>
          <a:r>
            <a:rPr lang="en-GB"/>
            <a:t>41% completion rate</a:t>
          </a:r>
        </a:p>
      </dgm:t>
    </dgm:pt>
    <dgm:pt modelId="{0D842334-43DB-421D-9A17-8060BEC139C4}" type="parTrans" cxnId="{B74CB451-CE13-4096-B339-CC9CC48A5A95}">
      <dgm:prSet/>
      <dgm:spPr/>
      <dgm:t>
        <a:bodyPr/>
        <a:lstStyle/>
        <a:p>
          <a:endParaRPr lang="en-GB"/>
        </a:p>
      </dgm:t>
    </dgm:pt>
    <dgm:pt modelId="{9C9AE950-70A6-450C-BB27-3390DD1525BB}" type="sibTrans" cxnId="{B74CB451-CE13-4096-B339-CC9CC48A5A95}">
      <dgm:prSet/>
      <dgm:spPr/>
      <dgm:t>
        <a:bodyPr/>
        <a:lstStyle/>
        <a:p>
          <a:endParaRPr lang="en-GB"/>
        </a:p>
      </dgm:t>
    </dgm:pt>
    <dgm:pt modelId="{187A66A4-469D-42CF-BB90-2F11A4266A71}" type="pres">
      <dgm:prSet presAssocID="{D9C9B60D-DE91-460A-9D1C-375AE88BCF3D}" presName="Name0" presStyleCnt="0">
        <dgm:presLayoutVars>
          <dgm:dir/>
          <dgm:animLvl val="lvl"/>
          <dgm:resizeHandles val="exact"/>
        </dgm:presLayoutVars>
      </dgm:prSet>
      <dgm:spPr/>
    </dgm:pt>
    <dgm:pt modelId="{72ED83EF-F37D-47F7-8CBE-4D642BD71C7D}" type="pres">
      <dgm:prSet presAssocID="{945A0A15-25A0-45B6-9D57-A664B90FFBAC}" presName="vertFlow" presStyleCnt="0"/>
      <dgm:spPr/>
    </dgm:pt>
    <dgm:pt modelId="{B3D874C6-01F4-481D-8FA9-3699A41DF733}" type="pres">
      <dgm:prSet presAssocID="{945A0A15-25A0-45B6-9D57-A664B90FFBAC}" presName="header" presStyleLbl="node1" presStyleIdx="0" presStyleCnt="2"/>
      <dgm:spPr/>
    </dgm:pt>
    <dgm:pt modelId="{A02902A0-F2F8-4E60-B2BB-4C5C19A34D55}" type="pres">
      <dgm:prSet presAssocID="{EC5CA0E1-717F-4493-A1DB-0777BED7365B}" presName="parTrans" presStyleLbl="sibTrans2D1" presStyleIdx="0" presStyleCnt="6"/>
      <dgm:spPr/>
    </dgm:pt>
    <dgm:pt modelId="{2E339A47-3806-47E7-A419-8EFC33F4123A}" type="pres">
      <dgm:prSet presAssocID="{748BF437-693C-455D-898F-5CCADDCB65DF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8041CA50-538A-48C9-A26C-6861FC85ABEE}" type="pres">
      <dgm:prSet presAssocID="{DA249F22-4D24-49B3-A199-BEAA46417F0E}" presName="sibTrans" presStyleLbl="sibTrans2D1" presStyleIdx="1" presStyleCnt="6"/>
      <dgm:spPr/>
    </dgm:pt>
    <dgm:pt modelId="{366BBDC2-EEDB-4E64-B043-2CF283F21744}" type="pres">
      <dgm:prSet presAssocID="{54BE68B4-5D36-4FFA-9650-50993EC00E73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93137078-C1EC-48B8-99B8-8ED8D6417D1F}" type="pres">
      <dgm:prSet presAssocID="{490B8215-C8E1-4282-9AF4-0719BAC082CA}" presName="sibTrans" presStyleLbl="sibTrans2D1" presStyleIdx="2" presStyleCnt="6"/>
      <dgm:spPr/>
    </dgm:pt>
    <dgm:pt modelId="{B9992C32-6D46-4A7A-96B1-B82FBE671F9C}" type="pres">
      <dgm:prSet presAssocID="{B0D7355A-87BF-4580-B6AE-245117FD0DE8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F62CE8FD-3DE6-4EA6-B808-3D511A7C85B1}" type="pres">
      <dgm:prSet presAssocID="{945A0A15-25A0-45B6-9D57-A664B90FFBAC}" presName="hSp" presStyleCnt="0"/>
      <dgm:spPr/>
    </dgm:pt>
    <dgm:pt modelId="{789C0827-BF18-4E47-AE07-13E2D03D2050}" type="pres">
      <dgm:prSet presAssocID="{4FA3FB8C-3385-4C4C-A085-4595B02F93DB}" presName="vertFlow" presStyleCnt="0"/>
      <dgm:spPr/>
    </dgm:pt>
    <dgm:pt modelId="{B0DF0764-22B9-4CA8-BC1B-E4AA18BB8167}" type="pres">
      <dgm:prSet presAssocID="{4FA3FB8C-3385-4C4C-A085-4595B02F93DB}" presName="header" presStyleLbl="node1" presStyleIdx="1" presStyleCnt="2"/>
      <dgm:spPr/>
    </dgm:pt>
    <dgm:pt modelId="{295510CB-6DDC-4A6D-ACA2-DC9C6C135741}" type="pres">
      <dgm:prSet presAssocID="{49B39795-35AC-4C24-BBBE-597455605011}" presName="parTrans" presStyleLbl="sibTrans2D1" presStyleIdx="3" presStyleCnt="6"/>
      <dgm:spPr/>
    </dgm:pt>
    <dgm:pt modelId="{BE0F991F-081F-4C7A-A139-27DD3E03B1BC}" type="pres">
      <dgm:prSet presAssocID="{7DA5E022-5E56-4D51-8016-C2E8CCAA6C56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EFDCD156-FECD-400C-AE75-107D78BB664A}" type="pres">
      <dgm:prSet presAssocID="{2F5F3DD7-258F-4787-BA01-0549EE5D2CB0}" presName="sibTrans" presStyleLbl="sibTrans2D1" presStyleIdx="4" presStyleCnt="6"/>
      <dgm:spPr/>
    </dgm:pt>
    <dgm:pt modelId="{9278A7F4-0BF0-4E92-8C9A-D829B46A01AF}" type="pres">
      <dgm:prSet presAssocID="{06C22BDF-4DA0-415C-A349-9BAE40A30E53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5B2AB1B4-A78D-4E5A-B47B-17747FC1D3A4}" type="pres">
      <dgm:prSet presAssocID="{329E89DB-C96B-4AE4-92A5-2E64B8D5B530}" presName="sibTrans" presStyleLbl="sibTrans2D1" presStyleIdx="5" presStyleCnt="6"/>
      <dgm:spPr/>
    </dgm:pt>
    <dgm:pt modelId="{3E17598E-4EAD-402E-9EB3-9A00B642C22E}" type="pres">
      <dgm:prSet presAssocID="{BCF4264A-70AF-4853-A305-94E1E8949CBC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801CFF0C-1229-44F8-BD53-BF3E2878469D}" type="presOf" srcId="{06C22BDF-4DA0-415C-A349-9BAE40A30E53}" destId="{9278A7F4-0BF0-4E92-8C9A-D829B46A01AF}" srcOrd="0" destOrd="0" presId="urn:microsoft.com/office/officeart/2005/8/layout/lProcess1"/>
    <dgm:cxn modelId="{9A7EA112-61AB-4E2C-AB36-7CDD10A9868E}" srcId="{4FA3FB8C-3385-4C4C-A085-4595B02F93DB}" destId="{7DA5E022-5E56-4D51-8016-C2E8CCAA6C56}" srcOrd="0" destOrd="0" parTransId="{49B39795-35AC-4C24-BBBE-597455605011}" sibTransId="{2F5F3DD7-258F-4787-BA01-0549EE5D2CB0}"/>
    <dgm:cxn modelId="{B07A5723-BE26-40EB-8494-5DA77E0E3B7F}" type="presOf" srcId="{748BF437-693C-455D-898F-5CCADDCB65DF}" destId="{2E339A47-3806-47E7-A419-8EFC33F4123A}" srcOrd="0" destOrd="0" presId="urn:microsoft.com/office/officeart/2005/8/layout/lProcess1"/>
    <dgm:cxn modelId="{D15FA028-D80D-419A-A377-301C11A88389}" type="presOf" srcId="{2F5F3DD7-258F-4787-BA01-0549EE5D2CB0}" destId="{EFDCD156-FECD-400C-AE75-107D78BB664A}" srcOrd="0" destOrd="0" presId="urn:microsoft.com/office/officeart/2005/8/layout/lProcess1"/>
    <dgm:cxn modelId="{A436363F-8415-4471-88FE-B50125E800D0}" type="presOf" srcId="{7DA5E022-5E56-4D51-8016-C2E8CCAA6C56}" destId="{BE0F991F-081F-4C7A-A139-27DD3E03B1BC}" srcOrd="0" destOrd="0" presId="urn:microsoft.com/office/officeart/2005/8/layout/lProcess1"/>
    <dgm:cxn modelId="{BBB0936C-168B-482C-A374-E595ECAB9C45}" type="presOf" srcId="{490B8215-C8E1-4282-9AF4-0719BAC082CA}" destId="{93137078-C1EC-48B8-99B8-8ED8D6417D1F}" srcOrd="0" destOrd="0" presId="urn:microsoft.com/office/officeart/2005/8/layout/lProcess1"/>
    <dgm:cxn modelId="{2D67B050-E4CE-4E10-A358-5E7364BA785B}" type="presOf" srcId="{B0D7355A-87BF-4580-B6AE-245117FD0DE8}" destId="{B9992C32-6D46-4A7A-96B1-B82FBE671F9C}" srcOrd="0" destOrd="0" presId="urn:microsoft.com/office/officeart/2005/8/layout/lProcess1"/>
    <dgm:cxn modelId="{B74CB451-CE13-4096-B339-CC9CC48A5A95}" srcId="{4FA3FB8C-3385-4C4C-A085-4595B02F93DB}" destId="{BCF4264A-70AF-4853-A305-94E1E8949CBC}" srcOrd="2" destOrd="0" parTransId="{0D842334-43DB-421D-9A17-8060BEC139C4}" sibTransId="{9C9AE950-70A6-450C-BB27-3390DD1525BB}"/>
    <dgm:cxn modelId="{8D753D59-F4A6-4001-8CD7-E693DC243A7A}" srcId="{945A0A15-25A0-45B6-9D57-A664B90FFBAC}" destId="{B0D7355A-87BF-4580-B6AE-245117FD0DE8}" srcOrd="2" destOrd="0" parTransId="{68C859A8-8C1C-4F7B-A115-6741749B154B}" sibTransId="{7BDBBE9B-4EF3-44B9-BB5B-88169FDBA9F9}"/>
    <dgm:cxn modelId="{51C00995-0D12-4066-AB6C-5B2881176600}" srcId="{945A0A15-25A0-45B6-9D57-A664B90FFBAC}" destId="{54BE68B4-5D36-4FFA-9650-50993EC00E73}" srcOrd="1" destOrd="0" parTransId="{8B68E0E5-EEF8-404C-B729-3CC232EA0171}" sibTransId="{490B8215-C8E1-4282-9AF4-0719BAC082CA}"/>
    <dgm:cxn modelId="{C73C0D99-0B87-4302-8869-6A5A43580553}" type="presOf" srcId="{DA249F22-4D24-49B3-A199-BEAA46417F0E}" destId="{8041CA50-538A-48C9-A26C-6861FC85ABEE}" srcOrd="0" destOrd="0" presId="urn:microsoft.com/office/officeart/2005/8/layout/lProcess1"/>
    <dgm:cxn modelId="{AEE5BD9E-5D7E-496C-B21F-E3DF3BD8038D}" srcId="{D9C9B60D-DE91-460A-9D1C-375AE88BCF3D}" destId="{4FA3FB8C-3385-4C4C-A085-4595B02F93DB}" srcOrd="1" destOrd="0" parTransId="{8E266026-5613-495A-B905-B3344D00628F}" sibTransId="{B40CB091-E25D-4CEF-BDAA-20B1A040D04D}"/>
    <dgm:cxn modelId="{83776AB4-5346-41FF-A5BB-3CA4196D2BAE}" type="presOf" srcId="{329E89DB-C96B-4AE4-92A5-2E64B8D5B530}" destId="{5B2AB1B4-A78D-4E5A-B47B-17747FC1D3A4}" srcOrd="0" destOrd="0" presId="urn:microsoft.com/office/officeart/2005/8/layout/lProcess1"/>
    <dgm:cxn modelId="{849449B5-B069-4F0A-B4E8-CD0513BDEB16}" type="presOf" srcId="{945A0A15-25A0-45B6-9D57-A664B90FFBAC}" destId="{B3D874C6-01F4-481D-8FA9-3699A41DF733}" srcOrd="0" destOrd="0" presId="urn:microsoft.com/office/officeart/2005/8/layout/lProcess1"/>
    <dgm:cxn modelId="{64E9F6B5-C9BA-4167-8668-34753FD387D5}" srcId="{D9C9B60D-DE91-460A-9D1C-375AE88BCF3D}" destId="{945A0A15-25A0-45B6-9D57-A664B90FFBAC}" srcOrd="0" destOrd="0" parTransId="{C2D2254C-1EC3-47D3-BD57-CEE2FD0D569D}" sibTransId="{19EAEB3E-2B7C-4F1F-96E7-8B9625F34148}"/>
    <dgm:cxn modelId="{41E9DFC4-0C4B-4357-ACC8-D64E30B926B0}" srcId="{4FA3FB8C-3385-4C4C-A085-4595B02F93DB}" destId="{06C22BDF-4DA0-415C-A349-9BAE40A30E53}" srcOrd="1" destOrd="0" parTransId="{087D2DB0-529A-417D-8603-FCEECD426A47}" sibTransId="{329E89DB-C96B-4AE4-92A5-2E64B8D5B530}"/>
    <dgm:cxn modelId="{A8EDA6E1-8921-4747-9A01-16DBF3F7BCD0}" type="presOf" srcId="{D9C9B60D-DE91-460A-9D1C-375AE88BCF3D}" destId="{187A66A4-469D-42CF-BB90-2F11A4266A71}" srcOrd="0" destOrd="0" presId="urn:microsoft.com/office/officeart/2005/8/layout/lProcess1"/>
    <dgm:cxn modelId="{473E76E6-468C-4D36-8BFB-596EAF2AFDDF}" srcId="{945A0A15-25A0-45B6-9D57-A664B90FFBAC}" destId="{748BF437-693C-455D-898F-5CCADDCB65DF}" srcOrd="0" destOrd="0" parTransId="{EC5CA0E1-717F-4493-A1DB-0777BED7365B}" sibTransId="{DA249F22-4D24-49B3-A199-BEAA46417F0E}"/>
    <dgm:cxn modelId="{1D173DE9-0424-4893-AE7D-6B21D086EA89}" type="presOf" srcId="{BCF4264A-70AF-4853-A305-94E1E8949CBC}" destId="{3E17598E-4EAD-402E-9EB3-9A00B642C22E}" srcOrd="0" destOrd="0" presId="urn:microsoft.com/office/officeart/2005/8/layout/lProcess1"/>
    <dgm:cxn modelId="{60D030EA-B854-4CFD-9F5C-417E2797285A}" type="presOf" srcId="{EC5CA0E1-717F-4493-A1DB-0777BED7365B}" destId="{A02902A0-F2F8-4E60-B2BB-4C5C19A34D55}" srcOrd="0" destOrd="0" presId="urn:microsoft.com/office/officeart/2005/8/layout/lProcess1"/>
    <dgm:cxn modelId="{FD855EED-3415-4C7D-87D0-C8D8D4EB50C9}" type="presOf" srcId="{54BE68B4-5D36-4FFA-9650-50993EC00E73}" destId="{366BBDC2-EEDB-4E64-B043-2CF283F21744}" srcOrd="0" destOrd="0" presId="urn:microsoft.com/office/officeart/2005/8/layout/lProcess1"/>
    <dgm:cxn modelId="{09F424F3-9F0A-40EC-8D97-DD771044F6CC}" type="presOf" srcId="{4FA3FB8C-3385-4C4C-A085-4595B02F93DB}" destId="{B0DF0764-22B9-4CA8-BC1B-E4AA18BB8167}" srcOrd="0" destOrd="0" presId="urn:microsoft.com/office/officeart/2005/8/layout/lProcess1"/>
    <dgm:cxn modelId="{824A06FE-BB66-4B78-A803-AE3C221695AB}" type="presOf" srcId="{49B39795-35AC-4C24-BBBE-597455605011}" destId="{295510CB-6DDC-4A6D-ACA2-DC9C6C135741}" srcOrd="0" destOrd="0" presId="urn:microsoft.com/office/officeart/2005/8/layout/lProcess1"/>
    <dgm:cxn modelId="{68302248-D96C-4189-83F2-069A912C2B11}" type="presParOf" srcId="{187A66A4-469D-42CF-BB90-2F11A4266A71}" destId="{72ED83EF-F37D-47F7-8CBE-4D642BD71C7D}" srcOrd="0" destOrd="0" presId="urn:microsoft.com/office/officeart/2005/8/layout/lProcess1"/>
    <dgm:cxn modelId="{56CED410-91CF-40BC-A9CC-B4C28BE087A0}" type="presParOf" srcId="{72ED83EF-F37D-47F7-8CBE-4D642BD71C7D}" destId="{B3D874C6-01F4-481D-8FA9-3699A41DF733}" srcOrd="0" destOrd="0" presId="urn:microsoft.com/office/officeart/2005/8/layout/lProcess1"/>
    <dgm:cxn modelId="{786F65BD-6DDA-4BAC-81D6-7A1D91D48F80}" type="presParOf" srcId="{72ED83EF-F37D-47F7-8CBE-4D642BD71C7D}" destId="{A02902A0-F2F8-4E60-B2BB-4C5C19A34D55}" srcOrd="1" destOrd="0" presId="urn:microsoft.com/office/officeart/2005/8/layout/lProcess1"/>
    <dgm:cxn modelId="{30842AE7-D797-468E-BF9A-A694FF9DD13C}" type="presParOf" srcId="{72ED83EF-F37D-47F7-8CBE-4D642BD71C7D}" destId="{2E339A47-3806-47E7-A419-8EFC33F4123A}" srcOrd="2" destOrd="0" presId="urn:microsoft.com/office/officeart/2005/8/layout/lProcess1"/>
    <dgm:cxn modelId="{B887686C-32F8-46F1-98AC-930146772E2D}" type="presParOf" srcId="{72ED83EF-F37D-47F7-8CBE-4D642BD71C7D}" destId="{8041CA50-538A-48C9-A26C-6861FC85ABEE}" srcOrd="3" destOrd="0" presId="urn:microsoft.com/office/officeart/2005/8/layout/lProcess1"/>
    <dgm:cxn modelId="{E88510BF-9D13-495E-BA43-E63B7DC160C1}" type="presParOf" srcId="{72ED83EF-F37D-47F7-8CBE-4D642BD71C7D}" destId="{366BBDC2-EEDB-4E64-B043-2CF283F21744}" srcOrd="4" destOrd="0" presId="urn:microsoft.com/office/officeart/2005/8/layout/lProcess1"/>
    <dgm:cxn modelId="{A297F157-4052-4F9B-9ACE-E235CCFB29E0}" type="presParOf" srcId="{72ED83EF-F37D-47F7-8CBE-4D642BD71C7D}" destId="{93137078-C1EC-48B8-99B8-8ED8D6417D1F}" srcOrd="5" destOrd="0" presId="urn:microsoft.com/office/officeart/2005/8/layout/lProcess1"/>
    <dgm:cxn modelId="{BEFC53C4-C377-410D-9E73-423873EA7D11}" type="presParOf" srcId="{72ED83EF-F37D-47F7-8CBE-4D642BD71C7D}" destId="{B9992C32-6D46-4A7A-96B1-B82FBE671F9C}" srcOrd="6" destOrd="0" presId="urn:microsoft.com/office/officeart/2005/8/layout/lProcess1"/>
    <dgm:cxn modelId="{BB9B9CCE-4552-4B4D-A0DE-2BB39E8FC262}" type="presParOf" srcId="{187A66A4-469D-42CF-BB90-2F11A4266A71}" destId="{F62CE8FD-3DE6-4EA6-B808-3D511A7C85B1}" srcOrd="1" destOrd="0" presId="urn:microsoft.com/office/officeart/2005/8/layout/lProcess1"/>
    <dgm:cxn modelId="{B97A23AC-7709-42D4-B3D3-6B511644ECDF}" type="presParOf" srcId="{187A66A4-469D-42CF-BB90-2F11A4266A71}" destId="{789C0827-BF18-4E47-AE07-13E2D03D2050}" srcOrd="2" destOrd="0" presId="urn:microsoft.com/office/officeart/2005/8/layout/lProcess1"/>
    <dgm:cxn modelId="{A9C703C3-7030-46F3-8C64-075D6B47C034}" type="presParOf" srcId="{789C0827-BF18-4E47-AE07-13E2D03D2050}" destId="{B0DF0764-22B9-4CA8-BC1B-E4AA18BB8167}" srcOrd="0" destOrd="0" presId="urn:microsoft.com/office/officeart/2005/8/layout/lProcess1"/>
    <dgm:cxn modelId="{CDE903DC-A9EF-43BE-921E-6990F9463CAB}" type="presParOf" srcId="{789C0827-BF18-4E47-AE07-13E2D03D2050}" destId="{295510CB-6DDC-4A6D-ACA2-DC9C6C135741}" srcOrd="1" destOrd="0" presId="urn:microsoft.com/office/officeart/2005/8/layout/lProcess1"/>
    <dgm:cxn modelId="{56996640-B9DF-4F0E-B37E-73DE3D11F83C}" type="presParOf" srcId="{789C0827-BF18-4E47-AE07-13E2D03D2050}" destId="{BE0F991F-081F-4C7A-A139-27DD3E03B1BC}" srcOrd="2" destOrd="0" presId="urn:microsoft.com/office/officeart/2005/8/layout/lProcess1"/>
    <dgm:cxn modelId="{21823EB3-4DAD-4FE1-853F-F7D610D08C2E}" type="presParOf" srcId="{789C0827-BF18-4E47-AE07-13E2D03D2050}" destId="{EFDCD156-FECD-400C-AE75-107D78BB664A}" srcOrd="3" destOrd="0" presId="urn:microsoft.com/office/officeart/2005/8/layout/lProcess1"/>
    <dgm:cxn modelId="{88C056B6-D8D0-4553-B512-647159604C0D}" type="presParOf" srcId="{789C0827-BF18-4E47-AE07-13E2D03D2050}" destId="{9278A7F4-0BF0-4E92-8C9A-D829B46A01AF}" srcOrd="4" destOrd="0" presId="urn:microsoft.com/office/officeart/2005/8/layout/lProcess1"/>
    <dgm:cxn modelId="{35AA65DF-29F1-4B25-9368-F64D84532E42}" type="presParOf" srcId="{789C0827-BF18-4E47-AE07-13E2D03D2050}" destId="{5B2AB1B4-A78D-4E5A-B47B-17747FC1D3A4}" srcOrd="5" destOrd="0" presId="urn:microsoft.com/office/officeart/2005/8/layout/lProcess1"/>
    <dgm:cxn modelId="{BA0BF727-00A3-4C97-9CC1-0489C001B5EA}" type="presParOf" srcId="{789C0827-BF18-4E47-AE07-13E2D03D2050}" destId="{3E17598E-4EAD-402E-9EB3-9A00B642C22E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8E601F-10A5-4A3B-84A5-1B65A7E22768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A69980F8-9228-4BB3-B027-4395CF9CA9D6}">
      <dgm:prSet phldrT="[Text]"/>
      <dgm:spPr/>
      <dgm:t>
        <a:bodyPr/>
        <a:lstStyle/>
        <a:p>
          <a:r>
            <a:rPr lang="en-GB" b="1" i="1"/>
            <a:t>“To provide well led, accessible care in a caring, safe and courteous manner ensuring that our patients’ needs are at the heart of all the services that we provide in an ever changing world”</a:t>
          </a:r>
          <a:endParaRPr lang="en-GB"/>
        </a:p>
      </dgm:t>
    </dgm:pt>
    <dgm:pt modelId="{5CBD7A57-56BD-401A-93ED-0FA8983C018A}" type="parTrans" cxnId="{4617BBF6-1438-4289-9FA2-C1E11F6B292E}">
      <dgm:prSet/>
      <dgm:spPr/>
      <dgm:t>
        <a:bodyPr/>
        <a:lstStyle/>
        <a:p>
          <a:endParaRPr lang="en-GB"/>
        </a:p>
      </dgm:t>
    </dgm:pt>
    <dgm:pt modelId="{6E1F9F44-AE44-4660-85B0-2507E3A74A9A}" type="sibTrans" cxnId="{4617BBF6-1438-4289-9FA2-C1E11F6B292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GB"/>
        </a:p>
      </dgm:t>
    </dgm:pt>
    <dgm:pt modelId="{965933F7-1905-4087-B7A7-5B2D1FC283F9}" type="pres">
      <dgm:prSet presAssocID="{F58E601F-10A5-4A3B-84A5-1B65A7E22768}" presName="Name0" presStyleCnt="0">
        <dgm:presLayoutVars>
          <dgm:chMax val="7"/>
          <dgm:chPref val="7"/>
          <dgm:dir/>
        </dgm:presLayoutVars>
      </dgm:prSet>
      <dgm:spPr/>
    </dgm:pt>
    <dgm:pt modelId="{9B2BA629-DA7F-49A8-A29D-BE33EFAF9335}" type="pres">
      <dgm:prSet presAssocID="{A69980F8-9228-4BB3-B027-4395CF9CA9D6}" presName="parTx1" presStyleLbl="node1" presStyleIdx="0" presStyleCnt="1"/>
      <dgm:spPr/>
    </dgm:pt>
    <dgm:pt modelId="{024FD9BD-C826-4F50-AB16-DA143872B8A9}" type="pres">
      <dgm:prSet presAssocID="{6E1F9F44-AE44-4660-85B0-2507E3A74A9A}" presName="picture1" presStyleCnt="0"/>
      <dgm:spPr/>
    </dgm:pt>
    <dgm:pt modelId="{AB1018E9-6385-4ADF-9A7D-01EC2B5C2591}" type="pres">
      <dgm:prSet presAssocID="{6E1F9F44-AE44-4660-85B0-2507E3A74A9A}" presName="imageRepeatNode" presStyleLbl="fgImgPlace1" presStyleIdx="0" presStyleCnt="1"/>
      <dgm:spPr/>
    </dgm:pt>
  </dgm:ptLst>
  <dgm:cxnLst>
    <dgm:cxn modelId="{4C010122-0149-43D1-AA4A-670BFA163B74}" type="presOf" srcId="{A69980F8-9228-4BB3-B027-4395CF9CA9D6}" destId="{9B2BA629-DA7F-49A8-A29D-BE33EFAF9335}" srcOrd="0" destOrd="0" presId="urn:microsoft.com/office/officeart/2008/layout/AscendingPictureAccentProcess"/>
    <dgm:cxn modelId="{74B8183A-A923-4B8F-9FB7-05CCE33D862B}" type="presOf" srcId="{6E1F9F44-AE44-4660-85B0-2507E3A74A9A}" destId="{AB1018E9-6385-4ADF-9A7D-01EC2B5C2591}" srcOrd="0" destOrd="0" presId="urn:microsoft.com/office/officeart/2008/layout/AscendingPictureAccentProcess"/>
    <dgm:cxn modelId="{F44F40B8-AEDB-422E-B078-4868751B96E0}" type="presOf" srcId="{F58E601F-10A5-4A3B-84A5-1B65A7E22768}" destId="{965933F7-1905-4087-B7A7-5B2D1FC283F9}" srcOrd="0" destOrd="0" presId="urn:microsoft.com/office/officeart/2008/layout/AscendingPictureAccentProcess"/>
    <dgm:cxn modelId="{4617BBF6-1438-4289-9FA2-C1E11F6B292E}" srcId="{F58E601F-10A5-4A3B-84A5-1B65A7E22768}" destId="{A69980F8-9228-4BB3-B027-4395CF9CA9D6}" srcOrd="0" destOrd="0" parTransId="{5CBD7A57-56BD-401A-93ED-0FA8983C018A}" sibTransId="{6E1F9F44-AE44-4660-85B0-2507E3A74A9A}"/>
    <dgm:cxn modelId="{828C2FD4-18F5-4C51-8E72-1BC60E9DC1F1}" type="presParOf" srcId="{965933F7-1905-4087-B7A7-5B2D1FC283F9}" destId="{9B2BA629-DA7F-49A8-A29D-BE33EFAF9335}" srcOrd="0" destOrd="0" presId="urn:microsoft.com/office/officeart/2008/layout/AscendingPictureAccentProcess"/>
    <dgm:cxn modelId="{7983338D-0436-490D-9654-4995DBEDFD47}" type="presParOf" srcId="{965933F7-1905-4087-B7A7-5B2D1FC283F9}" destId="{024FD9BD-C826-4F50-AB16-DA143872B8A9}" srcOrd="1" destOrd="0" presId="urn:microsoft.com/office/officeart/2008/layout/AscendingPictureAccentProcess"/>
    <dgm:cxn modelId="{C00199D2-4D19-4562-9756-04DA1877BF98}" type="presParOf" srcId="{024FD9BD-C826-4F50-AB16-DA143872B8A9}" destId="{AB1018E9-6385-4ADF-9A7D-01EC2B5C259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FEAA0F-CEA8-4FFB-9902-B74B7EBF823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5F77D06-123E-4BF5-A76A-527E1841E0CD}">
      <dgm:prSet phldrT="[Text]" phldr="0"/>
      <dgm:spPr/>
      <dgm:t>
        <a:bodyPr/>
        <a:lstStyle/>
        <a:p>
          <a:r>
            <a:rPr lang="en-GB">
              <a:latin typeface="Aptos Display" panose="02110004020202020204"/>
            </a:rPr>
            <a:t>Safety</a:t>
          </a:r>
          <a:endParaRPr lang="en-GB"/>
        </a:p>
      </dgm:t>
    </dgm:pt>
    <dgm:pt modelId="{CEE4EF6C-4B44-48BF-BA3E-E12D86B1B0A0}" type="parTrans" cxnId="{373073C0-3D06-4254-B6C7-4ED022155854}">
      <dgm:prSet/>
      <dgm:spPr/>
      <dgm:t>
        <a:bodyPr/>
        <a:lstStyle/>
        <a:p>
          <a:endParaRPr lang="en-GB"/>
        </a:p>
      </dgm:t>
    </dgm:pt>
    <dgm:pt modelId="{7CB84B60-5759-4949-B283-EC6276E59F0A}" type="sibTrans" cxnId="{373073C0-3D06-4254-B6C7-4ED022155854}">
      <dgm:prSet/>
      <dgm:spPr/>
      <dgm:t>
        <a:bodyPr/>
        <a:lstStyle/>
        <a:p>
          <a:endParaRPr lang="en-GB"/>
        </a:p>
      </dgm:t>
    </dgm:pt>
    <dgm:pt modelId="{E1FBC7A4-4E2B-4BE3-AB0E-A95DE4B6C03A}">
      <dgm:prSet phldrT="[Text]" phldr="0"/>
      <dgm:spPr/>
      <dgm:t>
        <a:bodyPr/>
        <a:lstStyle/>
        <a:p>
          <a:r>
            <a:rPr lang="en-GB">
              <a:latin typeface="Aptos Display" panose="02110004020202020204"/>
            </a:rPr>
            <a:t>Respect</a:t>
          </a:r>
          <a:endParaRPr lang="en-GB"/>
        </a:p>
      </dgm:t>
    </dgm:pt>
    <dgm:pt modelId="{0FD32019-D570-4AAA-80A9-1911229E78CE}" type="parTrans" cxnId="{B905A005-C129-4033-B1DA-60EF656DFA43}">
      <dgm:prSet/>
      <dgm:spPr/>
      <dgm:t>
        <a:bodyPr/>
        <a:lstStyle/>
        <a:p>
          <a:endParaRPr lang="en-GB"/>
        </a:p>
      </dgm:t>
    </dgm:pt>
    <dgm:pt modelId="{7A181031-87BC-46B2-9780-8D68AD836206}" type="sibTrans" cxnId="{B905A005-C129-4033-B1DA-60EF656DFA43}">
      <dgm:prSet/>
      <dgm:spPr/>
      <dgm:t>
        <a:bodyPr/>
        <a:lstStyle/>
        <a:p>
          <a:endParaRPr lang="en-GB"/>
        </a:p>
      </dgm:t>
    </dgm:pt>
    <dgm:pt modelId="{9F3B2B50-E8EC-46A5-B959-6DFE032F85A1}">
      <dgm:prSet phldrT="[Text]" phldr="0"/>
      <dgm:spPr/>
      <dgm:t>
        <a:bodyPr/>
        <a:lstStyle/>
        <a:p>
          <a:r>
            <a:rPr lang="en-GB">
              <a:latin typeface="Aptos Display" panose="02110004020202020204"/>
            </a:rPr>
            <a:t>Communication</a:t>
          </a:r>
          <a:endParaRPr lang="en-GB"/>
        </a:p>
      </dgm:t>
    </dgm:pt>
    <dgm:pt modelId="{46A57A2C-A951-4C38-AFB1-3D50338E503C}" type="parTrans" cxnId="{45157CEE-865A-479F-AC2F-340D92F4136E}">
      <dgm:prSet/>
      <dgm:spPr/>
      <dgm:t>
        <a:bodyPr/>
        <a:lstStyle/>
        <a:p>
          <a:endParaRPr lang="en-GB"/>
        </a:p>
      </dgm:t>
    </dgm:pt>
    <dgm:pt modelId="{CED02884-28B1-4824-90B8-EC4FB1300275}" type="sibTrans" cxnId="{45157CEE-865A-479F-AC2F-340D92F4136E}">
      <dgm:prSet/>
      <dgm:spPr/>
      <dgm:t>
        <a:bodyPr/>
        <a:lstStyle/>
        <a:p>
          <a:endParaRPr lang="en-GB"/>
        </a:p>
      </dgm:t>
    </dgm:pt>
    <dgm:pt modelId="{FAFADB2E-486A-48B3-946D-3CB6A7AD62C5}">
      <dgm:prSet phldrT="[Text]" phldr="0"/>
      <dgm:spPr/>
      <dgm:t>
        <a:bodyPr/>
        <a:lstStyle/>
        <a:p>
          <a:r>
            <a:rPr lang="en-GB">
              <a:latin typeface="Aptos Display" panose="02110004020202020204"/>
            </a:rPr>
            <a:t>Well-Led</a:t>
          </a:r>
          <a:endParaRPr lang="en-GB"/>
        </a:p>
      </dgm:t>
    </dgm:pt>
    <dgm:pt modelId="{6F7507F6-FAAC-437C-8771-09602B75BF0C}" type="parTrans" cxnId="{DF7553E4-D53B-4851-B0CE-BD57058522C7}">
      <dgm:prSet/>
      <dgm:spPr/>
      <dgm:t>
        <a:bodyPr/>
        <a:lstStyle/>
        <a:p>
          <a:endParaRPr lang="en-GB"/>
        </a:p>
      </dgm:t>
    </dgm:pt>
    <dgm:pt modelId="{297BF9B8-95CA-46E1-8EE1-2E849308AB3D}" type="sibTrans" cxnId="{DF7553E4-D53B-4851-B0CE-BD57058522C7}">
      <dgm:prSet/>
      <dgm:spPr/>
      <dgm:t>
        <a:bodyPr/>
        <a:lstStyle/>
        <a:p>
          <a:endParaRPr lang="en-GB"/>
        </a:p>
      </dgm:t>
    </dgm:pt>
    <dgm:pt modelId="{9AA594FF-B98E-4E81-9294-EA0F2D049431}">
      <dgm:prSet phldrT="[Text]" phldr="0"/>
      <dgm:spPr/>
      <dgm:t>
        <a:bodyPr/>
        <a:lstStyle/>
        <a:p>
          <a:r>
            <a:rPr lang="en-GB">
              <a:latin typeface="Aptos Display" panose="02110004020202020204"/>
            </a:rPr>
            <a:t>Committed</a:t>
          </a:r>
          <a:endParaRPr lang="en-GB"/>
        </a:p>
      </dgm:t>
    </dgm:pt>
    <dgm:pt modelId="{0073D3AC-A532-4CA1-98EB-B23E56B07C89}" type="parTrans" cxnId="{6BB524FA-9F88-4E57-BCD0-1DCDB1571732}">
      <dgm:prSet/>
      <dgm:spPr/>
      <dgm:t>
        <a:bodyPr/>
        <a:lstStyle/>
        <a:p>
          <a:endParaRPr lang="en-GB"/>
        </a:p>
      </dgm:t>
    </dgm:pt>
    <dgm:pt modelId="{5A4402A7-FC1E-4DE4-9485-72199F22144C}" type="sibTrans" cxnId="{6BB524FA-9F88-4E57-BCD0-1DCDB1571732}">
      <dgm:prSet/>
      <dgm:spPr/>
      <dgm:t>
        <a:bodyPr/>
        <a:lstStyle/>
        <a:p>
          <a:endParaRPr lang="en-GB"/>
        </a:p>
      </dgm:t>
    </dgm:pt>
    <dgm:pt modelId="{7C740ACF-6BBF-4B93-9B89-0E22D15FAC6E}" type="pres">
      <dgm:prSet presAssocID="{AEFEAA0F-CEA8-4FFB-9902-B74B7EBF823F}" presName="diagram" presStyleCnt="0">
        <dgm:presLayoutVars>
          <dgm:dir/>
          <dgm:resizeHandles val="exact"/>
        </dgm:presLayoutVars>
      </dgm:prSet>
      <dgm:spPr/>
    </dgm:pt>
    <dgm:pt modelId="{96A38B21-3C6E-4FB4-8E4B-F15E1E52D929}" type="pres">
      <dgm:prSet presAssocID="{85F77D06-123E-4BF5-A76A-527E1841E0CD}" presName="node" presStyleLbl="node1" presStyleIdx="0" presStyleCnt="5">
        <dgm:presLayoutVars>
          <dgm:bulletEnabled val="1"/>
        </dgm:presLayoutVars>
      </dgm:prSet>
      <dgm:spPr/>
    </dgm:pt>
    <dgm:pt modelId="{4636F058-8E9C-4BC6-8508-109DA56C63B2}" type="pres">
      <dgm:prSet presAssocID="{7CB84B60-5759-4949-B283-EC6276E59F0A}" presName="sibTrans" presStyleCnt="0"/>
      <dgm:spPr/>
    </dgm:pt>
    <dgm:pt modelId="{7146D111-C318-4BAA-B9C7-489DCC768992}" type="pres">
      <dgm:prSet presAssocID="{E1FBC7A4-4E2B-4BE3-AB0E-A95DE4B6C03A}" presName="node" presStyleLbl="node1" presStyleIdx="1" presStyleCnt="5">
        <dgm:presLayoutVars>
          <dgm:bulletEnabled val="1"/>
        </dgm:presLayoutVars>
      </dgm:prSet>
      <dgm:spPr/>
    </dgm:pt>
    <dgm:pt modelId="{C8C72C24-C260-4807-8A9E-0175D1C20B61}" type="pres">
      <dgm:prSet presAssocID="{7A181031-87BC-46B2-9780-8D68AD836206}" presName="sibTrans" presStyleCnt="0"/>
      <dgm:spPr/>
    </dgm:pt>
    <dgm:pt modelId="{32FAF5EF-5BB8-4067-B68A-0DA97D8D3DF3}" type="pres">
      <dgm:prSet presAssocID="{9F3B2B50-E8EC-46A5-B959-6DFE032F85A1}" presName="node" presStyleLbl="node1" presStyleIdx="2" presStyleCnt="5">
        <dgm:presLayoutVars>
          <dgm:bulletEnabled val="1"/>
        </dgm:presLayoutVars>
      </dgm:prSet>
      <dgm:spPr/>
    </dgm:pt>
    <dgm:pt modelId="{F9730F18-697B-401F-95E2-E6745A809BE0}" type="pres">
      <dgm:prSet presAssocID="{CED02884-28B1-4824-90B8-EC4FB1300275}" presName="sibTrans" presStyleCnt="0"/>
      <dgm:spPr/>
    </dgm:pt>
    <dgm:pt modelId="{ED02B109-E6F8-4242-9982-90A75CFCD761}" type="pres">
      <dgm:prSet presAssocID="{FAFADB2E-486A-48B3-946D-3CB6A7AD62C5}" presName="node" presStyleLbl="node1" presStyleIdx="3" presStyleCnt="5">
        <dgm:presLayoutVars>
          <dgm:bulletEnabled val="1"/>
        </dgm:presLayoutVars>
      </dgm:prSet>
      <dgm:spPr/>
    </dgm:pt>
    <dgm:pt modelId="{6F646223-8A1B-457F-809B-BE423A2B062A}" type="pres">
      <dgm:prSet presAssocID="{297BF9B8-95CA-46E1-8EE1-2E849308AB3D}" presName="sibTrans" presStyleCnt="0"/>
      <dgm:spPr/>
    </dgm:pt>
    <dgm:pt modelId="{9DCDC620-6810-4080-BD8D-749939415F82}" type="pres">
      <dgm:prSet presAssocID="{9AA594FF-B98E-4E81-9294-EA0F2D049431}" presName="node" presStyleLbl="node1" presStyleIdx="4" presStyleCnt="5">
        <dgm:presLayoutVars>
          <dgm:bulletEnabled val="1"/>
        </dgm:presLayoutVars>
      </dgm:prSet>
      <dgm:spPr/>
    </dgm:pt>
  </dgm:ptLst>
  <dgm:cxnLst>
    <dgm:cxn modelId="{B905A005-C129-4033-B1DA-60EF656DFA43}" srcId="{AEFEAA0F-CEA8-4FFB-9902-B74B7EBF823F}" destId="{E1FBC7A4-4E2B-4BE3-AB0E-A95DE4B6C03A}" srcOrd="1" destOrd="0" parTransId="{0FD32019-D570-4AAA-80A9-1911229E78CE}" sibTransId="{7A181031-87BC-46B2-9780-8D68AD836206}"/>
    <dgm:cxn modelId="{1AFB6F15-EAF2-4A3F-B7ED-F169EC5DE038}" type="presOf" srcId="{9AA594FF-B98E-4E81-9294-EA0F2D049431}" destId="{9DCDC620-6810-4080-BD8D-749939415F82}" srcOrd="0" destOrd="0" presId="urn:microsoft.com/office/officeart/2005/8/layout/default"/>
    <dgm:cxn modelId="{A7BE4498-1E11-4E93-9B05-F3BE5AEEA031}" type="presOf" srcId="{85F77D06-123E-4BF5-A76A-527E1841E0CD}" destId="{96A38B21-3C6E-4FB4-8E4B-F15E1E52D929}" srcOrd="0" destOrd="0" presId="urn:microsoft.com/office/officeart/2005/8/layout/default"/>
    <dgm:cxn modelId="{E36874AF-CE19-4BCB-9193-1A15DCFBAC41}" type="presOf" srcId="{AEFEAA0F-CEA8-4FFB-9902-B74B7EBF823F}" destId="{7C740ACF-6BBF-4B93-9B89-0E22D15FAC6E}" srcOrd="0" destOrd="0" presId="urn:microsoft.com/office/officeart/2005/8/layout/default"/>
    <dgm:cxn modelId="{373073C0-3D06-4254-B6C7-4ED022155854}" srcId="{AEFEAA0F-CEA8-4FFB-9902-B74B7EBF823F}" destId="{85F77D06-123E-4BF5-A76A-527E1841E0CD}" srcOrd="0" destOrd="0" parTransId="{CEE4EF6C-4B44-48BF-BA3E-E12D86B1B0A0}" sibTransId="{7CB84B60-5759-4949-B283-EC6276E59F0A}"/>
    <dgm:cxn modelId="{FB9261E3-A705-4B3B-AF17-38B760F56D8E}" type="presOf" srcId="{9F3B2B50-E8EC-46A5-B959-6DFE032F85A1}" destId="{32FAF5EF-5BB8-4067-B68A-0DA97D8D3DF3}" srcOrd="0" destOrd="0" presId="urn:microsoft.com/office/officeart/2005/8/layout/default"/>
    <dgm:cxn modelId="{DF7553E4-D53B-4851-B0CE-BD57058522C7}" srcId="{AEFEAA0F-CEA8-4FFB-9902-B74B7EBF823F}" destId="{FAFADB2E-486A-48B3-946D-3CB6A7AD62C5}" srcOrd="3" destOrd="0" parTransId="{6F7507F6-FAAC-437C-8771-09602B75BF0C}" sibTransId="{297BF9B8-95CA-46E1-8EE1-2E849308AB3D}"/>
    <dgm:cxn modelId="{C424B9E5-0EC4-469F-AFF7-AE44B55E0262}" type="presOf" srcId="{FAFADB2E-486A-48B3-946D-3CB6A7AD62C5}" destId="{ED02B109-E6F8-4242-9982-90A75CFCD761}" srcOrd="0" destOrd="0" presId="urn:microsoft.com/office/officeart/2005/8/layout/default"/>
    <dgm:cxn modelId="{45157CEE-865A-479F-AC2F-340D92F4136E}" srcId="{AEFEAA0F-CEA8-4FFB-9902-B74B7EBF823F}" destId="{9F3B2B50-E8EC-46A5-B959-6DFE032F85A1}" srcOrd="2" destOrd="0" parTransId="{46A57A2C-A951-4C38-AFB1-3D50338E503C}" sibTransId="{CED02884-28B1-4824-90B8-EC4FB1300275}"/>
    <dgm:cxn modelId="{8604E7F1-D20B-4EC3-8845-4DAC0A4058B9}" type="presOf" srcId="{E1FBC7A4-4E2B-4BE3-AB0E-A95DE4B6C03A}" destId="{7146D111-C318-4BAA-B9C7-489DCC768992}" srcOrd="0" destOrd="0" presId="urn:microsoft.com/office/officeart/2005/8/layout/default"/>
    <dgm:cxn modelId="{6BB524FA-9F88-4E57-BCD0-1DCDB1571732}" srcId="{AEFEAA0F-CEA8-4FFB-9902-B74B7EBF823F}" destId="{9AA594FF-B98E-4E81-9294-EA0F2D049431}" srcOrd="4" destOrd="0" parTransId="{0073D3AC-A532-4CA1-98EB-B23E56B07C89}" sibTransId="{5A4402A7-FC1E-4DE4-9485-72199F22144C}"/>
    <dgm:cxn modelId="{548CE70D-C56B-4664-8C97-2526F247E96D}" type="presParOf" srcId="{7C740ACF-6BBF-4B93-9B89-0E22D15FAC6E}" destId="{96A38B21-3C6E-4FB4-8E4B-F15E1E52D929}" srcOrd="0" destOrd="0" presId="urn:microsoft.com/office/officeart/2005/8/layout/default"/>
    <dgm:cxn modelId="{1D20A96D-886D-4F06-A5FE-219F9F8C323F}" type="presParOf" srcId="{7C740ACF-6BBF-4B93-9B89-0E22D15FAC6E}" destId="{4636F058-8E9C-4BC6-8508-109DA56C63B2}" srcOrd="1" destOrd="0" presId="urn:microsoft.com/office/officeart/2005/8/layout/default"/>
    <dgm:cxn modelId="{820D7B4B-878C-4EB3-9CE5-14CB714964F8}" type="presParOf" srcId="{7C740ACF-6BBF-4B93-9B89-0E22D15FAC6E}" destId="{7146D111-C318-4BAA-B9C7-489DCC768992}" srcOrd="2" destOrd="0" presId="urn:microsoft.com/office/officeart/2005/8/layout/default"/>
    <dgm:cxn modelId="{3A2B7EBB-44D6-4043-9AA2-E6CA3079573D}" type="presParOf" srcId="{7C740ACF-6BBF-4B93-9B89-0E22D15FAC6E}" destId="{C8C72C24-C260-4807-8A9E-0175D1C20B61}" srcOrd="3" destOrd="0" presId="urn:microsoft.com/office/officeart/2005/8/layout/default"/>
    <dgm:cxn modelId="{37887516-9108-40FC-B796-A62C22DCFB8C}" type="presParOf" srcId="{7C740ACF-6BBF-4B93-9B89-0E22D15FAC6E}" destId="{32FAF5EF-5BB8-4067-B68A-0DA97D8D3DF3}" srcOrd="4" destOrd="0" presId="urn:microsoft.com/office/officeart/2005/8/layout/default"/>
    <dgm:cxn modelId="{AB4EB051-E6F2-4D4B-9BE3-1C1DDE6E06C0}" type="presParOf" srcId="{7C740ACF-6BBF-4B93-9B89-0E22D15FAC6E}" destId="{F9730F18-697B-401F-95E2-E6745A809BE0}" srcOrd="5" destOrd="0" presId="urn:microsoft.com/office/officeart/2005/8/layout/default"/>
    <dgm:cxn modelId="{2DC434D5-0A92-4CF5-92E2-0C8BBE585AEA}" type="presParOf" srcId="{7C740ACF-6BBF-4B93-9B89-0E22D15FAC6E}" destId="{ED02B109-E6F8-4242-9982-90A75CFCD761}" srcOrd="6" destOrd="0" presId="urn:microsoft.com/office/officeart/2005/8/layout/default"/>
    <dgm:cxn modelId="{778D5650-6603-4870-B985-1B071E3814E1}" type="presParOf" srcId="{7C740ACF-6BBF-4B93-9B89-0E22D15FAC6E}" destId="{6F646223-8A1B-457F-809B-BE423A2B062A}" srcOrd="7" destOrd="0" presId="urn:microsoft.com/office/officeart/2005/8/layout/default"/>
    <dgm:cxn modelId="{9E1662FF-CE51-4DC7-AEF7-DE4971BDD707}" type="presParOf" srcId="{7C740ACF-6BBF-4B93-9B89-0E22D15FAC6E}" destId="{9DCDC620-6810-4080-BD8D-749939415F8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9F50F-99C5-4B3E-8F68-A0B087255238}">
      <dsp:nvSpPr>
        <dsp:cNvPr id="0" name=""/>
        <dsp:cNvSpPr/>
      </dsp:nvSpPr>
      <dsp:spPr>
        <a:xfrm>
          <a:off x="742995" y="45942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E6659-4669-43D3-B474-540C025E0C56}">
      <dsp:nvSpPr>
        <dsp:cNvPr id="0" name=""/>
        <dsp:cNvSpPr/>
      </dsp:nvSpPr>
      <dsp:spPr>
        <a:xfrm>
          <a:off x="976996" y="27994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540EB-4CE9-4988-8934-E4E2852C5A0B}">
      <dsp:nvSpPr>
        <dsp:cNvPr id="0" name=""/>
        <dsp:cNvSpPr/>
      </dsp:nvSpPr>
      <dsp:spPr>
        <a:xfrm>
          <a:off x="391995" y="1485943"/>
          <a:ext cx="18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>
              <a:solidFill>
                <a:schemeClr val="bg1"/>
              </a:solidFill>
            </a:rPr>
            <a:t>Dr Joseph-</a:t>
          </a:r>
          <a:r>
            <a:rPr lang="en-GB" sz="1600" kern="1200" cap="none" err="1">
              <a:solidFill>
                <a:schemeClr val="bg1"/>
              </a:solidFill>
            </a:rPr>
            <a:t>Erameh</a:t>
          </a:r>
          <a:r>
            <a:rPr lang="en-GB" sz="1600" kern="1200" cap="none">
              <a:solidFill>
                <a:schemeClr val="bg1"/>
              </a:solidFill>
            </a:rPr>
            <a:t> &amp; Joshi placement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>
              <a:solidFill>
                <a:schemeClr val="bg1"/>
              </a:solidFill>
            </a:rPr>
            <a:t>(ST3, FY2)</a:t>
          </a:r>
        </a:p>
      </dsp:txBody>
      <dsp:txXfrm>
        <a:off x="391995" y="1485943"/>
        <a:ext cx="1800000" cy="832500"/>
      </dsp:txXfrm>
    </dsp:sp>
    <dsp:sp modelId="{6A1A4E47-8735-4536-B903-131D2BEEBB92}">
      <dsp:nvSpPr>
        <dsp:cNvPr id="0" name=""/>
        <dsp:cNvSpPr/>
      </dsp:nvSpPr>
      <dsp:spPr>
        <a:xfrm>
          <a:off x="2857996" y="45942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32633-A4F3-4F4B-AD2D-97FB7B21572D}">
      <dsp:nvSpPr>
        <dsp:cNvPr id="0" name=""/>
        <dsp:cNvSpPr/>
      </dsp:nvSpPr>
      <dsp:spPr>
        <a:xfrm>
          <a:off x="3091996" y="27994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5AB6-E72E-406D-BA8A-84234F16905E}">
      <dsp:nvSpPr>
        <dsp:cNvPr id="0" name=""/>
        <dsp:cNvSpPr/>
      </dsp:nvSpPr>
      <dsp:spPr>
        <a:xfrm>
          <a:off x="2506996" y="1485943"/>
          <a:ext cx="18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 baseline="0">
              <a:solidFill>
                <a:schemeClr val="bg1"/>
              </a:solidFill>
            </a:rPr>
            <a:t>Dr Plunkett left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 baseline="0">
              <a:solidFill>
                <a:schemeClr val="bg1"/>
              </a:solidFill>
            </a:rPr>
            <a:t>(FY2)</a:t>
          </a:r>
        </a:p>
      </dsp:txBody>
      <dsp:txXfrm>
        <a:off x="2506996" y="1485943"/>
        <a:ext cx="1800000" cy="832500"/>
      </dsp:txXfrm>
    </dsp:sp>
    <dsp:sp modelId="{C5A2C7AB-CA6C-4FBD-AC25-0376BD01D62C}">
      <dsp:nvSpPr>
        <dsp:cNvPr id="0" name=""/>
        <dsp:cNvSpPr/>
      </dsp:nvSpPr>
      <dsp:spPr>
        <a:xfrm>
          <a:off x="4972995" y="45942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EF954-6399-4471-9129-FC5E66FF50C5}">
      <dsp:nvSpPr>
        <dsp:cNvPr id="0" name=""/>
        <dsp:cNvSpPr/>
      </dsp:nvSpPr>
      <dsp:spPr>
        <a:xfrm>
          <a:off x="5206995" y="27994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A4E38-1D10-4F4B-BAAE-5212CB098CD2}">
      <dsp:nvSpPr>
        <dsp:cNvPr id="0" name=""/>
        <dsp:cNvSpPr/>
      </dsp:nvSpPr>
      <dsp:spPr>
        <a:xfrm>
          <a:off x="4621995" y="1485943"/>
          <a:ext cx="18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>
              <a:solidFill>
                <a:schemeClr val="bg1"/>
              </a:solidFill>
            </a:rPr>
            <a:t>Nat, Bec, </a:t>
          </a:r>
          <a:r>
            <a:rPr lang="en-GB" sz="1600" kern="1200" cap="none" err="1">
              <a:solidFill>
                <a:schemeClr val="bg1"/>
              </a:solidFill>
            </a:rPr>
            <a:t>Livvy</a:t>
          </a:r>
          <a:r>
            <a:rPr lang="en-GB" sz="1600" kern="1200" cap="none">
              <a:solidFill>
                <a:schemeClr val="bg1"/>
              </a:solidFill>
            </a:rPr>
            <a:t> left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cap="none">
              <a:solidFill>
                <a:schemeClr val="bg1"/>
              </a:solidFill>
            </a:rPr>
            <a:t>(Patient Service Advisor)</a:t>
          </a:r>
        </a:p>
      </dsp:txBody>
      <dsp:txXfrm>
        <a:off x="4621995" y="1485943"/>
        <a:ext cx="1800000" cy="832500"/>
      </dsp:txXfrm>
    </dsp:sp>
    <dsp:sp modelId="{4C658096-4D6F-4AB0-B3DE-53A78D1BA770}">
      <dsp:nvSpPr>
        <dsp:cNvPr id="0" name=""/>
        <dsp:cNvSpPr/>
      </dsp:nvSpPr>
      <dsp:spPr>
        <a:xfrm>
          <a:off x="7087996" y="45942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91D7D-F3AB-4BD3-A93A-1FC589C7C4A9}">
      <dsp:nvSpPr>
        <dsp:cNvPr id="0" name=""/>
        <dsp:cNvSpPr/>
      </dsp:nvSpPr>
      <dsp:spPr>
        <a:xfrm>
          <a:off x="7321996" y="279943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2C9A3-9FD7-4BC4-A500-1B0F2571757D}">
      <dsp:nvSpPr>
        <dsp:cNvPr id="0" name=""/>
        <dsp:cNvSpPr/>
      </dsp:nvSpPr>
      <dsp:spPr>
        <a:xfrm>
          <a:off x="6736996" y="1485943"/>
          <a:ext cx="18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baseline="0">
              <a:solidFill>
                <a:schemeClr val="bg1"/>
              </a:solidFill>
            </a:rPr>
            <a:t>Zoe, Mia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baseline="0">
              <a:solidFill>
                <a:schemeClr val="bg1"/>
              </a:solidFill>
            </a:rPr>
            <a:t>(Patient Service Advisor)</a:t>
          </a:r>
          <a:endParaRPr lang="en-GB" sz="1600" kern="1200">
            <a:solidFill>
              <a:schemeClr val="bg1"/>
            </a:solidFill>
          </a:endParaRPr>
        </a:p>
      </dsp:txBody>
      <dsp:txXfrm>
        <a:off x="6736996" y="1485943"/>
        <a:ext cx="1800000" cy="832500"/>
      </dsp:txXfrm>
    </dsp:sp>
    <dsp:sp modelId="{AA1E3B00-B0C0-451E-BCAB-5AFE68D89A99}">
      <dsp:nvSpPr>
        <dsp:cNvPr id="0" name=""/>
        <dsp:cNvSpPr/>
      </dsp:nvSpPr>
      <dsp:spPr>
        <a:xfrm>
          <a:off x="3915496" y="2768443"/>
          <a:ext cx="1098000" cy="1098000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75B7A-68FF-4B23-9DE5-230B0C16F863}">
      <dsp:nvSpPr>
        <dsp:cNvPr id="0" name=""/>
        <dsp:cNvSpPr/>
      </dsp:nvSpPr>
      <dsp:spPr>
        <a:xfrm>
          <a:off x="4149496" y="300244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5D9AE-A221-4A7D-997D-3C553A6511A5}">
      <dsp:nvSpPr>
        <dsp:cNvPr id="0" name=""/>
        <dsp:cNvSpPr/>
      </dsp:nvSpPr>
      <dsp:spPr>
        <a:xfrm>
          <a:off x="3564496" y="4208443"/>
          <a:ext cx="18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baseline="0">
              <a:solidFill>
                <a:schemeClr val="bg1"/>
              </a:solidFill>
            </a:rPr>
            <a:t>Taya, Sophia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cap="none" baseline="0">
              <a:solidFill>
                <a:schemeClr val="bg1"/>
              </a:solidFill>
            </a:rPr>
            <a:t>(Apprentices)</a:t>
          </a:r>
          <a:endParaRPr lang="en-GB" sz="1600" kern="1200">
            <a:solidFill>
              <a:schemeClr val="bg1"/>
            </a:solidFill>
          </a:endParaRPr>
        </a:p>
      </dsp:txBody>
      <dsp:txXfrm>
        <a:off x="3564496" y="4208443"/>
        <a:ext cx="1800000" cy="8325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5547B-37AB-4455-B452-FEFD2018F3F0}">
      <dsp:nvSpPr>
        <dsp:cNvPr id="0" name=""/>
        <dsp:cNvSpPr/>
      </dsp:nvSpPr>
      <dsp:spPr>
        <a:xfrm rot="5400000">
          <a:off x="-147556" y="148919"/>
          <a:ext cx="983711" cy="688597"/>
        </a:xfrm>
        <a:prstGeom prst="chevron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Safety</a:t>
          </a:r>
        </a:p>
      </dsp:txBody>
      <dsp:txXfrm rot="-5400000">
        <a:off x="2" y="345661"/>
        <a:ext cx="688597" cy="295114"/>
      </dsp:txXfrm>
    </dsp:sp>
    <dsp:sp modelId="{C2058C01-073C-489B-A805-063A9B308C07}">
      <dsp:nvSpPr>
        <dsp:cNvPr id="0" name=""/>
        <dsp:cNvSpPr/>
      </dsp:nvSpPr>
      <dsp:spPr>
        <a:xfrm rot="5400000">
          <a:off x="3301051" y="-2611091"/>
          <a:ext cx="639412" cy="5864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Safety is everyone's responsibility with clear protocols and clear communication</a:t>
          </a:r>
        </a:p>
      </dsp:txBody>
      <dsp:txXfrm rot="-5400000">
        <a:off x="688597" y="32577"/>
        <a:ext cx="5833106" cy="576984"/>
      </dsp:txXfrm>
    </dsp:sp>
    <dsp:sp modelId="{D0AA2F05-05A4-402C-A2FA-CB0822EC9C83}">
      <dsp:nvSpPr>
        <dsp:cNvPr id="0" name=""/>
        <dsp:cNvSpPr/>
      </dsp:nvSpPr>
      <dsp:spPr>
        <a:xfrm rot="5400000">
          <a:off x="-147556" y="1014142"/>
          <a:ext cx="983711" cy="688597"/>
        </a:xfrm>
        <a:prstGeom prst="chevron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 Respect </a:t>
          </a:r>
        </a:p>
      </dsp:txBody>
      <dsp:txXfrm rot="-5400000">
        <a:off x="2" y="1210884"/>
        <a:ext cx="688597" cy="295114"/>
      </dsp:txXfrm>
    </dsp:sp>
    <dsp:sp modelId="{3646F2BF-144E-42E7-8B0D-AC58B0250991}">
      <dsp:nvSpPr>
        <dsp:cNvPr id="0" name=""/>
        <dsp:cNvSpPr/>
      </dsp:nvSpPr>
      <dsp:spPr>
        <a:xfrm rot="5400000">
          <a:off x="3301051" y="-1745867"/>
          <a:ext cx="639412" cy="5864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We treat everyone with dignity, kindness, we value each person's background, choices, we listen without judgement</a:t>
          </a:r>
        </a:p>
      </dsp:txBody>
      <dsp:txXfrm rot="-5400000">
        <a:off x="688597" y="897801"/>
        <a:ext cx="5833106" cy="576984"/>
      </dsp:txXfrm>
    </dsp:sp>
    <dsp:sp modelId="{A90DD35A-6EE8-42F5-B695-24A722A202D5}">
      <dsp:nvSpPr>
        <dsp:cNvPr id="0" name=""/>
        <dsp:cNvSpPr/>
      </dsp:nvSpPr>
      <dsp:spPr>
        <a:xfrm rot="5400000">
          <a:off x="-147556" y="1879366"/>
          <a:ext cx="983711" cy="688597"/>
        </a:xfrm>
        <a:prstGeom prst="chevron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Communication</a:t>
          </a:r>
        </a:p>
      </dsp:txBody>
      <dsp:txXfrm rot="-5400000">
        <a:off x="2" y="2076108"/>
        <a:ext cx="688597" cy="295114"/>
      </dsp:txXfrm>
    </dsp:sp>
    <dsp:sp modelId="{0D9ADC7B-AFD7-4B88-9B05-666EFD1ABFF3}">
      <dsp:nvSpPr>
        <dsp:cNvPr id="0" name=""/>
        <dsp:cNvSpPr/>
      </dsp:nvSpPr>
      <dsp:spPr>
        <a:xfrm rot="5400000">
          <a:off x="3301051" y="-880644"/>
          <a:ext cx="639412" cy="5864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We listen actively ensuring everyone understans and feels heard</a:t>
          </a:r>
        </a:p>
      </dsp:txBody>
      <dsp:txXfrm rot="-5400000">
        <a:off x="688597" y="1763024"/>
        <a:ext cx="5833106" cy="576984"/>
      </dsp:txXfrm>
    </dsp:sp>
    <dsp:sp modelId="{11115AD4-1F77-4B98-B60C-E8A6386F62F8}">
      <dsp:nvSpPr>
        <dsp:cNvPr id="0" name=""/>
        <dsp:cNvSpPr/>
      </dsp:nvSpPr>
      <dsp:spPr>
        <a:xfrm rot="5400000">
          <a:off x="-147556" y="2744589"/>
          <a:ext cx="983711" cy="688597"/>
        </a:xfrm>
        <a:prstGeom prst="chevron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Well-Led</a:t>
          </a:r>
        </a:p>
      </dsp:txBody>
      <dsp:txXfrm rot="-5400000">
        <a:off x="2" y="2941331"/>
        <a:ext cx="688597" cy="295114"/>
      </dsp:txXfrm>
    </dsp:sp>
    <dsp:sp modelId="{FB8643F5-CEF5-4A25-98CB-21A677AB3E3D}">
      <dsp:nvSpPr>
        <dsp:cNvPr id="0" name=""/>
        <dsp:cNvSpPr/>
      </dsp:nvSpPr>
      <dsp:spPr>
        <a:xfrm rot="5400000">
          <a:off x="3301051" y="-15421"/>
          <a:ext cx="639412" cy="5864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We lead by example we are professional, focus on what is right for the patients and the team.</a:t>
          </a:r>
        </a:p>
      </dsp:txBody>
      <dsp:txXfrm rot="-5400000">
        <a:off x="688597" y="2628247"/>
        <a:ext cx="5833106" cy="576984"/>
      </dsp:txXfrm>
    </dsp:sp>
    <dsp:sp modelId="{D89FC8CE-9C80-4CE9-983E-E972CC0EB769}">
      <dsp:nvSpPr>
        <dsp:cNvPr id="0" name=""/>
        <dsp:cNvSpPr/>
      </dsp:nvSpPr>
      <dsp:spPr>
        <a:xfrm rot="5400000">
          <a:off x="-147556" y="3609812"/>
          <a:ext cx="983711" cy="688597"/>
        </a:xfrm>
        <a:prstGeom prst="chevron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Committed</a:t>
          </a:r>
        </a:p>
      </dsp:txBody>
      <dsp:txXfrm rot="-5400000">
        <a:off x="2" y="3806554"/>
        <a:ext cx="688597" cy="295114"/>
      </dsp:txXfrm>
    </dsp:sp>
    <dsp:sp modelId="{AAA240DF-51CD-482E-9CE7-41D82A5BE292}">
      <dsp:nvSpPr>
        <dsp:cNvPr id="0" name=""/>
        <dsp:cNvSpPr/>
      </dsp:nvSpPr>
      <dsp:spPr>
        <a:xfrm rot="5400000">
          <a:off x="3301051" y="849802"/>
          <a:ext cx="639412" cy="5864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We give our best every day to our patients, staff and the community putting patients at the centre of the decisions we make.</a:t>
          </a:r>
        </a:p>
      </dsp:txBody>
      <dsp:txXfrm rot="-5400000">
        <a:off x="688597" y="3493470"/>
        <a:ext cx="5833106" cy="5769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485CB-2798-4DED-A01B-06D75A4469D5}">
      <dsp:nvSpPr>
        <dsp:cNvPr id="0" name=""/>
        <dsp:cNvSpPr/>
      </dsp:nvSpPr>
      <dsp:spPr>
        <a:xfrm>
          <a:off x="396638" y="3235"/>
          <a:ext cx="1258026" cy="7548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Safety</a:t>
          </a:r>
        </a:p>
      </dsp:txBody>
      <dsp:txXfrm>
        <a:off x="396638" y="3235"/>
        <a:ext cx="1258026" cy="754815"/>
      </dsp:txXfrm>
    </dsp:sp>
    <dsp:sp modelId="{9C224CA9-C220-4658-AE16-B46414CA3FCE}">
      <dsp:nvSpPr>
        <dsp:cNvPr id="0" name=""/>
        <dsp:cNvSpPr/>
      </dsp:nvSpPr>
      <dsp:spPr>
        <a:xfrm>
          <a:off x="396638" y="883854"/>
          <a:ext cx="1258026" cy="754815"/>
        </a:xfrm>
        <a:prstGeom prst="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Respect</a:t>
          </a:r>
        </a:p>
      </dsp:txBody>
      <dsp:txXfrm>
        <a:off x="396638" y="883854"/>
        <a:ext cx="1258026" cy="754815"/>
      </dsp:txXfrm>
    </dsp:sp>
    <dsp:sp modelId="{B0A4EF33-0C02-4A0E-95DF-4F7A4BEAD08A}">
      <dsp:nvSpPr>
        <dsp:cNvPr id="0" name=""/>
        <dsp:cNvSpPr/>
      </dsp:nvSpPr>
      <dsp:spPr>
        <a:xfrm>
          <a:off x="396638" y="1764472"/>
          <a:ext cx="1258026" cy="754815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Communication</a:t>
          </a:r>
        </a:p>
      </dsp:txBody>
      <dsp:txXfrm>
        <a:off x="396638" y="1764472"/>
        <a:ext cx="1258026" cy="754815"/>
      </dsp:txXfrm>
    </dsp:sp>
    <dsp:sp modelId="{CF30C05D-BFD6-4633-BAEA-9A3A19EB517D}">
      <dsp:nvSpPr>
        <dsp:cNvPr id="0" name=""/>
        <dsp:cNvSpPr/>
      </dsp:nvSpPr>
      <dsp:spPr>
        <a:xfrm>
          <a:off x="396638" y="2645091"/>
          <a:ext cx="1258026" cy="754815"/>
        </a:xfrm>
        <a:prstGeom prst="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Well-Led</a:t>
          </a:r>
        </a:p>
      </dsp:txBody>
      <dsp:txXfrm>
        <a:off x="396638" y="2645091"/>
        <a:ext cx="1258026" cy="754815"/>
      </dsp:txXfrm>
    </dsp:sp>
    <dsp:sp modelId="{1F1ABED8-5C3B-4B42-A37D-C6C4B9240A80}">
      <dsp:nvSpPr>
        <dsp:cNvPr id="0" name=""/>
        <dsp:cNvSpPr/>
      </dsp:nvSpPr>
      <dsp:spPr>
        <a:xfrm>
          <a:off x="396638" y="3525709"/>
          <a:ext cx="1258026" cy="754815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Committed</a:t>
          </a:r>
        </a:p>
      </dsp:txBody>
      <dsp:txXfrm>
        <a:off x="396638" y="3525709"/>
        <a:ext cx="1258026" cy="7548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06990-9B65-4A1C-8AA9-C61E3482DAC0}">
      <dsp:nvSpPr>
        <dsp:cNvPr id="0" name=""/>
        <dsp:cNvSpPr/>
      </dsp:nvSpPr>
      <dsp:spPr>
        <a:xfrm>
          <a:off x="251477" y="668668"/>
          <a:ext cx="1508867" cy="8382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Aptos Display" panose="02110004020202020204"/>
            </a:rPr>
            <a:t>History</a:t>
          </a:r>
          <a:endParaRPr lang="en-GB" sz="2600" kern="1200"/>
        </a:p>
      </dsp:txBody>
      <dsp:txXfrm>
        <a:off x="276029" y="693220"/>
        <a:ext cx="1459763" cy="789155"/>
      </dsp:txXfrm>
    </dsp:sp>
    <dsp:sp modelId="{93732395-A3D2-481E-AFEE-DA4DF6A4C8F6}">
      <dsp:nvSpPr>
        <dsp:cNvPr id="0" name=""/>
        <dsp:cNvSpPr/>
      </dsp:nvSpPr>
      <dsp:spPr>
        <a:xfrm>
          <a:off x="2430953" y="668668"/>
          <a:ext cx="1508867" cy="83825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Aptos Display" panose="02110004020202020204"/>
            </a:rPr>
            <a:t>Expected</a:t>
          </a:r>
          <a:endParaRPr lang="en-GB" sz="2600" kern="1200"/>
        </a:p>
      </dsp:txBody>
      <dsp:txXfrm>
        <a:off x="2455505" y="693220"/>
        <a:ext cx="1459763" cy="789155"/>
      </dsp:txXfrm>
    </dsp:sp>
    <dsp:sp modelId="{6D303C8C-416B-4CE9-A948-D44647A90225}">
      <dsp:nvSpPr>
        <dsp:cNvPr id="0" name=""/>
        <dsp:cNvSpPr/>
      </dsp:nvSpPr>
      <dsp:spPr>
        <a:xfrm>
          <a:off x="1781302" y="4231273"/>
          <a:ext cx="628694" cy="628694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588CA-6AB5-4935-A418-41F9701B82FD}">
      <dsp:nvSpPr>
        <dsp:cNvPr id="0" name=""/>
        <dsp:cNvSpPr/>
      </dsp:nvSpPr>
      <dsp:spPr>
        <a:xfrm rot="21360000">
          <a:off x="208988" y="3961870"/>
          <a:ext cx="3773321" cy="26385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5D0C4-7DB4-4B8C-94E2-94DCA9F8D3EB}">
      <dsp:nvSpPr>
        <dsp:cNvPr id="0" name=""/>
        <dsp:cNvSpPr/>
      </dsp:nvSpPr>
      <dsp:spPr>
        <a:xfrm rot="21360000">
          <a:off x="215299" y="3486523"/>
          <a:ext cx="1497399" cy="51711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Aptos Display" panose="02110004020202020204"/>
            </a:rPr>
            <a:t>Current              18,174</a:t>
          </a:r>
        </a:p>
      </dsp:txBody>
      <dsp:txXfrm>
        <a:off x="240543" y="3511767"/>
        <a:ext cx="1446911" cy="466630"/>
      </dsp:txXfrm>
    </dsp:sp>
    <dsp:sp modelId="{55632C47-736D-4C91-AB2A-E70BB6167FF4}">
      <dsp:nvSpPr>
        <dsp:cNvPr id="0" name=""/>
        <dsp:cNvSpPr/>
      </dsp:nvSpPr>
      <dsp:spPr>
        <a:xfrm rot="21360000">
          <a:off x="173386" y="2933271"/>
          <a:ext cx="1497399" cy="5171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1st April 2023 17,782</a:t>
          </a:r>
        </a:p>
      </dsp:txBody>
      <dsp:txXfrm>
        <a:off x="198630" y="2958515"/>
        <a:ext cx="1446911" cy="466630"/>
      </dsp:txXfrm>
    </dsp:sp>
    <dsp:sp modelId="{C6F6CD61-1E82-4F94-8B67-94E13E7F9169}">
      <dsp:nvSpPr>
        <dsp:cNvPr id="0" name=""/>
        <dsp:cNvSpPr/>
      </dsp:nvSpPr>
      <dsp:spPr>
        <a:xfrm rot="21360000">
          <a:off x="131473" y="2380020"/>
          <a:ext cx="1497399" cy="51711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Aptos Display" panose="02110004020202020204"/>
            </a:rPr>
            <a:t>1</a:t>
          </a:r>
          <a:r>
            <a:rPr lang="en-GB" sz="1300" kern="1200" baseline="30000">
              <a:latin typeface="Aptos Display" panose="02110004020202020204"/>
            </a:rPr>
            <a:t>st</a:t>
          </a:r>
          <a:r>
            <a:rPr lang="en-GB" sz="1300" kern="1200">
              <a:latin typeface="Aptos Display" panose="02110004020202020204"/>
            </a:rPr>
            <a:t> April 2019   15,060</a:t>
          </a:r>
          <a:endParaRPr lang="en-GB" sz="1300" kern="1200"/>
        </a:p>
      </dsp:txBody>
      <dsp:txXfrm>
        <a:off x="156717" y="2405264"/>
        <a:ext cx="1446911" cy="466630"/>
      </dsp:txXfrm>
    </dsp:sp>
    <dsp:sp modelId="{D1FCCB29-B811-4CBE-852A-CFCD8227B387}">
      <dsp:nvSpPr>
        <dsp:cNvPr id="0" name=""/>
        <dsp:cNvSpPr/>
      </dsp:nvSpPr>
      <dsp:spPr>
        <a:xfrm rot="21360000">
          <a:off x="89560" y="1826768"/>
          <a:ext cx="1497399" cy="51711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Aptos Display" panose="02110004020202020204"/>
            </a:rPr>
            <a:t>December 2015 14,416</a:t>
          </a:r>
          <a:endParaRPr lang="en-US" sz="1300" kern="1200"/>
        </a:p>
      </dsp:txBody>
      <dsp:txXfrm>
        <a:off x="114804" y="1852012"/>
        <a:ext cx="1446911" cy="466630"/>
      </dsp:txXfrm>
    </dsp:sp>
    <dsp:sp modelId="{CF393B1D-D3BE-4E6C-AFAF-E83AAC8BBEE9}">
      <dsp:nvSpPr>
        <dsp:cNvPr id="0" name=""/>
        <dsp:cNvSpPr/>
      </dsp:nvSpPr>
      <dsp:spPr>
        <a:xfrm rot="21360000">
          <a:off x="2394774" y="3335636"/>
          <a:ext cx="1497399" cy="51711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Aptos Display" panose="02110004020202020204"/>
            </a:rPr>
            <a:t>Money Hill P2 1200 homes – 3,000</a:t>
          </a:r>
          <a:endParaRPr lang="en-GB" sz="1300" kern="1200"/>
        </a:p>
      </dsp:txBody>
      <dsp:txXfrm>
        <a:off x="2420018" y="3360880"/>
        <a:ext cx="1446911" cy="466630"/>
      </dsp:txXfrm>
    </dsp:sp>
    <dsp:sp modelId="{66E4F217-DD2C-4D4E-8E82-3BEDD05D1EAD}">
      <dsp:nvSpPr>
        <dsp:cNvPr id="0" name=""/>
        <dsp:cNvSpPr/>
      </dsp:nvSpPr>
      <dsp:spPr>
        <a:xfrm rot="21360000">
          <a:off x="2352861" y="2782384"/>
          <a:ext cx="1497399" cy="51711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latin typeface="Aptos Display" panose="02110004020202020204"/>
            </a:rPr>
            <a:t>Money Hill P1 605 homes – 1,512</a:t>
          </a:r>
          <a:endParaRPr lang="en-GB" sz="1300" kern="1200"/>
        </a:p>
      </dsp:txBody>
      <dsp:txXfrm>
        <a:off x="2378105" y="2807628"/>
        <a:ext cx="1446911" cy="4666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A4FD1-162A-4874-9A3C-EF0F8B7A86FC}">
      <dsp:nvSpPr>
        <dsp:cNvPr id="0" name=""/>
        <dsp:cNvSpPr/>
      </dsp:nvSpPr>
      <dsp:spPr>
        <a:xfrm>
          <a:off x="322772" y="147887"/>
          <a:ext cx="4964328" cy="4964328"/>
        </a:xfrm>
        <a:prstGeom prst="circularArrow">
          <a:avLst>
            <a:gd name="adj1" fmla="val 5544"/>
            <a:gd name="adj2" fmla="val 330680"/>
            <a:gd name="adj3" fmla="val 14672625"/>
            <a:gd name="adj4" fmla="val 16860993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FEE7822-799F-4C26-9A93-B9376B01A698}">
      <dsp:nvSpPr>
        <dsp:cNvPr id="0" name=""/>
        <dsp:cNvSpPr/>
      </dsp:nvSpPr>
      <dsp:spPr>
        <a:xfrm>
          <a:off x="2118767" y="194959"/>
          <a:ext cx="1372337" cy="6861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110004020202020204"/>
            </a:rPr>
            <a:t>2022 &amp; 2025 rent review process has started</a:t>
          </a:r>
          <a:endParaRPr lang="en-US" sz="1200" kern="1200"/>
        </a:p>
      </dsp:txBody>
      <dsp:txXfrm>
        <a:off x="2152263" y="228455"/>
        <a:ext cx="1305345" cy="619176"/>
      </dsp:txXfrm>
    </dsp:sp>
    <dsp:sp modelId="{8A54075B-D373-4E16-9038-492747753B07}">
      <dsp:nvSpPr>
        <dsp:cNvPr id="0" name=""/>
        <dsp:cNvSpPr/>
      </dsp:nvSpPr>
      <dsp:spPr>
        <a:xfrm>
          <a:off x="3615701" y="815010"/>
          <a:ext cx="1372337" cy="6861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110004020202020204"/>
            </a:rPr>
            <a:t>District valuer proposed rent</a:t>
          </a:r>
        </a:p>
      </dsp:txBody>
      <dsp:txXfrm>
        <a:off x="3649197" y="848506"/>
        <a:ext cx="1305345" cy="619176"/>
      </dsp:txXfrm>
    </dsp:sp>
    <dsp:sp modelId="{04AC19B5-29DA-4558-B1E6-32244E01328C}">
      <dsp:nvSpPr>
        <dsp:cNvPr id="0" name=""/>
        <dsp:cNvSpPr/>
      </dsp:nvSpPr>
      <dsp:spPr>
        <a:xfrm>
          <a:off x="4235752" y="2311944"/>
          <a:ext cx="1372337" cy="68616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110004020202020204"/>
            </a:rPr>
            <a:t>Landlord reviewing to see if they agree or not</a:t>
          </a:r>
        </a:p>
      </dsp:txBody>
      <dsp:txXfrm>
        <a:off x="4269248" y="2345440"/>
        <a:ext cx="1305345" cy="619176"/>
      </dsp:txXfrm>
    </dsp:sp>
    <dsp:sp modelId="{232CB534-2396-4893-9733-E269CB262092}">
      <dsp:nvSpPr>
        <dsp:cNvPr id="0" name=""/>
        <dsp:cNvSpPr/>
      </dsp:nvSpPr>
      <dsp:spPr>
        <a:xfrm>
          <a:off x="3615701" y="3808878"/>
          <a:ext cx="1372337" cy="68616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Expansion plans still in place</a:t>
          </a:r>
        </a:p>
      </dsp:txBody>
      <dsp:txXfrm>
        <a:off x="3649197" y="3842374"/>
        <a:ext cx="1305345" cy="619176"/>
      </dsp:txXfrm>
    </dsp:sp>
    <dsp:sp modelId="{CA288AFE-105C-4C7A-8A11-967BB255A978}">
      <dsp:nvSpPr>
        <dsp:cNvPr id="0" name=""/>
        <dsp:cNvSpPr/>
      </dsp:nvSpPr>
      <dsp:spPr>
        <a:xfrm>
          <a:off x="2118767" y="4428928"/>
          <a:ext cx="1372337" cy="68616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110004020202020204"/>
            </a:rPr>
            <a:t>ICB supported proposal to expand</a:t>
          </a:r>
        </a:p>
      </dsp:txBody>
      <dsp:txXfrm>
        <a:off x="2152263" y="4462424"/>
        <a:ext cx="1305345" cy="619176"/>
      </dsp:txXfrm>
    </dsp:sp>
    <dsp:sp modelId="{7241B208-A733-41EB-90D1-CD0470941FA1}">
      <dsp:nvSpPr>
        <dsp:cNvPr id="0" name=""/>
        <dsp:cNvSpPr/>
      </dsp:nvSpPr>
      <dsp:spPr>
        <a:xfrm>
          <a:off x="621833" y="3808878"/>
          <a:ext cx="1372337" cy="6861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110004020202020204"/>
            </a:rPr>
            <a:t>District valuer rent proposal for expansion space</a:t>
          </a:r>
          <a:endParaRPr lang="en-US" sz="1200" kern="1200"/>
        </a:p>
      </dsp:txBody>
      <dsp:txXfrm>
        <a:off x="655329" y="3842374"/>
        <a:ext cx="1305345" cy="619176"/>
      </dsp:txXfrm>
    </dsp:sp>
    <dsp:sp modelId="{56D6E645-E172-4255-B870-2A88150D3896}">
      <dsp:nvSpPr>
        <dsp:cNvPr id="0" name=""/>
        <dsp:cNvSpPr/>
      </dsp:nvSpPr>
      <dsp:spPr>
        <a:xfrm>
          <a:off x="1783" y="2311944"/>
          <a:ext cx="1372337" cy="6861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110004020202020204"/>
            </a:rPr>
            <a:t>Landlords to review if they agree or not</a:t>
          </a:r>
        </a:p>
      </dsp:txBody>
      <dsp:txXfrm>
        <a:off x="35279" y="2345440"/>
        <a:ext cx="1305345" cy="619176"/>
      </dsp:txXfrm>
    </dsp:sp>
    <dsp:sp modelId="{CB6B8313-4E6F-4030-A97C-5015604BE36D}">
      <dsp:nvSpPr>
        <dsp:cNvPr id="0" name=""/>
        <dsp:cNvSpPr/>
      </dsp:nvSpPr>
      <dsp:spPr>
        <a:xfrm>
          <a:off x="621833" y="815010"/>
          <a:ext cx="1372337" cy="68616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ptos Display" panose="02110004020202020204"/>
            </a:rPr>
            <a:t>Landlords need to go through internal sign off</a:t>
          </a:r>
        </a:p>
      </dsp:txBody>
      <dsp:txXfrm>
        <a:off x="655329" y="848506"/>
        <a:ext cx="1305345" cy="6191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CB29A-FB69-4009-B506-72ED94EE4BF3}">
      <dsp:nvSpPr>
        <dsp:cNvPr id="0" name=""/>
        <dsp:cNvSpPr/>
      </dsp:nvSpPr>
      <dsp:spPr>
        <a:xfrm>
          <a:off x="1960" y="372859"/>
          <a:ext cx="1807084" cy="4517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1</a:t>
          </a:r>
          <a:r>
            <a:rPr lang="en-GB" sz="2200" kern="1200" baseline="30000"/>
            <a:t>st</a:t>
          </a:r>
          <a:r>
            <a:rPr lang="en-GB" sz="2200" kern="1200"/>
            <a:t> Sept - Flu</a:t>
          </a:r>
        </a:p>
      </dsp:txBody>
      <dsp:txXfrm>
        <a:off x="15192" y="386091"/>
        <a:ext cx="1780620" cy="425307"/>
      </dsp:txXfrm>
    </dsp:sp>
    <dsp:sp modelId="{1ED7664C-CC19-4FBC-87ED-8DC39959A089}">
      <dsp:nvSpPr>
        <dsp:cNvPr id="0" name=""/>
        <dsp:cNvSpPr/>
      </dsp:nvSpPr>
      <dsp:spPr>
        <a:xfrm rot="5400000">
          <a:off x="865973" y="864160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59BC0E-C395-45E9-8B8A-ABC0243264F9}">
      <dsp:nvSpPr>
        <dsp:cNvPr id="0" name=""/>
        <dsp:cNvSpPr/>
      </dsp:nvSpPr>
      <dsp:spPr>
        <a:xfrm>
          <a:off x="1960" y="982750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Pregnant ladies</a:t>
          </a:r>
        </a:p>
      </dsp:txBody>
      <dsp:txXfrm>
        <a:off x="15192" y="995982"/>
        <a:ext cx="1780620" cy="425307"/>
      </dsp:txXfrm>
    </dsp:sp>
    <dsp:sp modelId="{029E7C7D-3F28-4E1E-BA9A-82CB5C154DAA}">
      <dsp:nvSpPr>
        <dsp:cNvPr id="0" name=""/>
        <dsp:cNvSpPr/>
      </dsp:nvSpPr>
      <dsp:spPr>
        <a:xfrm rot="5400000">
          <a:off x="865973" y="1474051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374288"/>
                <a:satOff val="2247"/>
                <a:lumOff val="17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74288"/>
                <a:satOff val="2247"/>
                <a:lumOff val="17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74288"/>
                <a:satOff val="2247"/>
                <a:lumOff val="17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0E1031-4A7E-4B63-A6F8-BF0601D827CF}">
      <dsp:nvSpPr>
        <dsp:cNvPr id="0" name=""/>
        <dsp:cNvSpPr/>
      </dsp:nvSpPr>
      <dsp:spPr>
        <a:xfrm>
          <a:off x="1960" y="1592641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459560"/>
            <a:satOff val="4064"/>
            <a:lumOff val="48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459560"/>
              <a:satOff val="4064"/>
              <a:lumOff val="4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Children (2 to 3 years)</a:t>
          </a:r>
        </a:p>
      </dsp:txBody>
      <dsp:txXfrm>
        <a:off x="15192" y="1605873"/>
        <a:ext cx="1780620" cy="425307"/>
      </dsp:txXfrm>
    </dsp:sp>
    <dsp:sp modelId="{A0A03561-E7E8-4F66-B62E-717F594FE72A}">
      <dsp:nvSpPr>
        <dsp:cNvPr id="0" name=""/>
        <dsp:cNvSpPr/>
      </dsp:nvSpPr>
      <dsp:spPr>
        <a:xfrm rot="5400000">
          <a:off x="865973" y="2083942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748575"/>
                <a:satOff val="4493"/>
                <a:lumOff val="34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48575"/>
                <a:satOff val="4493"/>
                <a:lumOff val="34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48575"/>
                <a:satOff val="4493"/>
                <a:lumOff val="34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2085D3-14AB-4A5D-A4ED-DBD95C2A7686}">
      <dsp:nvSpPr>
        <dsp:cNvPr id="0" name=""/>
        <dsp:cNvSpPr/>
      </dsp:nvSpPr>
      <dsp:spPr>
        <a:xfrm>
          <a:off x="1960" y="2202532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919119"/>
            <a:satOff val="8128"/>
            <a:lumOff val="96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919119"/>
              <a:satOff val="8128"/>
              <a:lumOff val="96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6 months to 18 years clinical at risk</a:t>
          </a:r>
        </a:p>
      </dsp:txBody>
      <dsp:txXfrm>
        <a:off x="15192" y="2215764"/>
        <a:ext cx="1780620" cy="425307"/>
      </dsp:txXfrm>
    </dsp:sp>
    <dsp:sp modelId="{61CCA63A-ACDA-4902-A312-0E64348C0ACD}">
      <dsp:nvSpPr>
        <dsp:cNvPr id="0" name=""/>
        <dsp:cNvSpPr/>
      </dsp:nvSpPr>
      <dsp:spPr>
        <a:xfrm>
          <a:off x="2062037" y="372859"/>
          <a:ext cx="1807084" cy="4517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1</a:t>
          </a:r>
          <a:r>
            <a:rPr lang="en-GB" sz="2200" kern="1200" baseline="30000"/>
            <a:t>st</a:t>
          </a:r>
          <a:r>
            <a:rPr lang="en-GB" sz="2200" kern="1200"/>
            <a:t> Oct - Flu</a:t>
          </a:r>
        </a:p>
      </dsp:txBody>
      <dsp:txXfrm>
        <a:off x="2075269" y="386091"/>
        <a:ext cx="1780620" cy="425307"/>
      </dsp:txXfrm>
    </dsp:sp>
    <dsp:sp modelId="{52DD4240-995E-4E53-A32B-0B37C469857D}">
      <dsp:nvSpPr>
        <dsp:cNvPr id="0" name=""/>
        <dsp:cNvSpPr/>
      </dsp:nvSpPr>
      <dsp:spPr>
        <a:xfrm rot="5400000">
          <a:off x="2926049" y="864160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1122863"/>
                <a:satOff val="6740"/>
                <a:lumOff val="51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122863"/>
                <a:satOff val="6740"/>
                <a:lumOff val="51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122863"/>
                <a:satOff val="6740"/>
                <a:lumOff val="51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E56BF5-8D1D-47AC-AC60-033DE93D005F}">
      <dsp:nvSpPr>
        <dsp:cNvPr id="0" name=""/>
        <dsp:cNvSpPr/>
      </dsp:nvSpPr>
      <dsp:spPr>
        <a:xfrm>
          <a:off x="2062037" y="982750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1378679"/>
            <a:satOff val="12192"/>
            <a:lumOff val="144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78679"/>
              <a:satOff val="12192"/>
              <a:lumOff val="14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Over 65 years</a:t>
          </a:r>
        </a:p>
      </dsp:txBody>
      <dsp:txXfrm>
        <a:off x="2075269" y="995982"/>
        <a:ext cx="1780620" cy="425307"/>
      </dsp:txXfrm>
    </dsp:sp>
    <dsp:sp modelId="{77067250-73C9-45B7-8C15-5925B16918A7}">
      <dsp:nvSpPr>
        <dsp:cNvPr id="0" name=""/>
        <dsp:cNvSpPr/>
      </dsp:nvSpPr>
      <dsp:spPr>
        <a:xfrm rot="5400000">
          <a:off x="2926049" y="1474051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1497150"/>
                <a:satOff val="8986"/>
                <a:lumOff val="68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97150"/>
                <a:satOff val="8986"/>
                <a:lumOff val="68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97150"/>
                <a:satOff val="8986"/>
                <a:lumOff val="68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30BB33-CBF3-4C32-A38B-713399517044}">
      <dsp:nvSpPr>
        <dsp:cNvPr id="0" name=""/>
        <dsp:cNvSpPr/>
      </dsp:nvSpPr>
      <dsp:spPr>
        <a:xfrm>
          <a:off x="2062037" y="1592641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1838238"/>
            <a:satOff val="16256"/>
            <a:lumOff val="192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838238"/>
              <a:satOff val="16256"/>
              <a:lumOff val="19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18 to 65 years clinical at risk</a:t>
          </a:r>
        </a:p>
      </dsp:txBody>
      <dsp:txXfrm>
        <a:off x="2075269" y="1605873"/>
        <a:ext cx="1780620" cy="425307"/>
      </dsp:txXfrm>
    </dsp:sp>
    <dsp:sp modelId="{F9D1BF1D-CC92-4730-A73C-CC0AAE6364A3}">
      <dsp:nvSpPr>
        <dsp:cNvPr id="0" name=""/>
        <dsp:cNvSpPr/>
      </dsp:nvSpPr>
      <dsp:spPr>
        <a:xfrm rot="5400000">
          <a:off x="2926049" y="2083942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1871438"/>
                <a:satOff val="11233"/>
                <a:lumOff val="85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71438"/>
                <a:satOff val="11233"/>
                <a:lumOff val="85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71438"/>
                <a:satOff val="11233"/>
                <a:lumOff val="85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9BD81-F506-4FDD-9104-E2D2CB41102D}">
      <dsp:nvSpPr>
        <dsp:cNvPr id="0" name=""/>
        <dsp:cNvSpPr/>
      </dsp:nvSpPr>
      <dsp:spPr>
        <a:xfrm>
          <a:off x="2062037" y="2202532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2297798"/>
            <a:satOff val="20320"/>
            <a:lumOff val="240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297798"/>
              <a:satOff val="20320"/>
              <a:lumOff val="24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Care homes</a:t>
          </a:r>
        </a:p>
      </dsp:txBody>
      <dsp:txXfrm>
        <a:off x="2075269" y="2215764"/>
        <a:ext cx="1780620" cy="425307"/>
      </dsp:txXfrm>
    </dsp:sp>
    <dsp:sp modelId="{F48E6C26-7595-4340-8FE4-901E4949F66B}">
      <dsp:nvSpPr>
        <dsp:cNvPr id="0" name=""/>
        <dsp:cNvSpPr/>
      </dsp:nvSpPr>
      <dsp:spPr>
        <a:xfrm rot="5400000">
          <a:off x="2926049" y="2693833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2245725"/>
                <a:satOff val="13479"/>
                <a:lumOff val="10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45725"/>
                <a:satOff val="13479"/>
                <a:lumOff val="10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45725"/>
                <a:satOff val="13479"/>
                <a:lumOff val="10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1C0B2D-12F0-45CD-BB3D-43C23F54D634}">
      <dsp:nvSpPr>
        <dsp:cNvPr id="0" name=""/>
        <dsp:cNvSpPr/>
      </dsp:nvSpPr>
      <dsp:spPr>
        <a:xfrm>
          <a:off x="2062037" y="2812423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2757358"/>
            <a:satOff val="24385"/>
            <a:lumOff val="2888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757358"/>
              <a:satOff val="24385"/>
              <a:lumOff val="28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Carers (carer’s allowance)</a:t>
          </a:r>
        </a:p>
      </dsp:txBody>
      <dsp:txXfrm>
        <a:off x="2075269" y="2825655"/>
        <a:ext cx="1780620" cy="425307"/>
      </dsp:txXfrm>
    </dsp:sp>
    <dsp:sp modelId="{3ED64353-393F-4900-A0A6-9EBA24887739}">
      <dsp:nvSpPr>
        <dsp:cNvPr id="0" name=""/>
        <dsp:cNvSpPr/>
      </dsp:nvSpPr>
      <dsp:spPr>
        <a:xfrm rot="5400000">
          <a:off x="2926049" y="3303724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2620013"/>
                <a:satOff val="15726"/>
                <a:lumOff val="11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620013"/>
                <a:satOff val="15726"/>
                <a:lumOff val="11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620013"/>
                <a:satOff val="15726"/>
                <a:lumOff val="11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38C540-2870-4CC0-8E00-FB1E68207E55}">
      <dsp:nvSpPr>
        <dsp:cNvPr id="0" name=""/>
        <dsp:cNvSpPr/>
      </dsp:nvSpPr>
      <dsp:spPr>
        <a:xfrm>
          <a:off x="2062037" y="3422314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3216917"/>
            <a:satOff val="28449"/>
            <a:lumOff val="337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216917"/>
              <a:satOff val="28449"/>
              <a:lumOff val="337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Close contact of immunocompromised</a:t>
          </a:r>
        </a:p>
      </dsp:txBody>
      <dsp:txXfrm>
        <a:off x="2075269" y="3435546"/>
        <a:ext cx="1780620" cy="425307"/>
      </dsp:txXfrm>
    </dsp:sp>
    <dsp:sp modelId="{84E4B3C8-F337-4457-8B1A-E0C7F704C841}">
      <dsp:nvSpPr>
        <dsp:cNvPr id="0" name=""/>
        <dsp:cNvSpPr/>
      </dsp:nvSpPr>
      <dsp:spPr>
        <a:xfrm rot="5400000">
          <a:off x="2926049" y="3913615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2994301"/>
                <a:satOff val="17972"/>
                <a:lumOff val="13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994301"/>
                <a:satOff val="17972"/>
                <a:lumOff val="13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994301"/>
                <a:satOff val="17972"/>
                <a:lumOff val="13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CED2FE-0125-40D2-8E2F-FD079F82D6F9}">
      <dsp:nvSpPr>
        <dsp:cNvPr id="0" name=""/>
        <dsp:cNvSpPr/>
      </dsp:nvSpPr>
      <dsp:spPr>
        <a:xfrm>
          <a:off x="2062037" y="4032205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3676477"/>
            <a:satOff val="32513"/>
            <a:lumOff val="385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676477"/>
              <a:satOff val="32513"/>
              <a:lumOff val="3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Frontline workers (no occupational health)</a:t>
          </a:r>
        </a:p>
      </dsp:txBody>
      <dsp:txXfrm>
        <a:off x="2075269" y="4045437"/>
        <a:ext cx="1780620" cy="425307"/>
      </dsp:txXfrm>
    </dsp:sp>
    <dsp:sp modelId="{48997340-F549-459A-A438-EBE765126014}">
      <dsp:nvSpPr>
        <dsp:cNvPr id="0" name=""/>
        <dsp:cNvSpPr/>
      </dsp:nvSpPr>
      <dsp:spPr>
        <a:xfrm>
          <a:off x="4122113" y="372859"/>
          <a:ext cx="1807084" cy="4517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1</a:t>
          </a:r>
          <a:r>
            <a:rPr lang="en-GB" sz="2200" kern="1200" baseline="30000"/>
            <a:t>st</a:t>
          </a:r>
          <a:r>
            <a:rPr lang="en-GB" sz="2200" kern="1200"/>
            <a:t> Oct - Covid</a:t>
          </a:r>
        </a:p>
      </dsp:txBody>
      <dsp:txXfrm>
        <a:off x="4135345" y="386091"/>
        <a:ext cx="1780620" cy="425307"/>
      </dsp:txXfrm>
    </dsp:sp>
    <dsp:sp modelId="{8E1353FE-254C-491E-B86E-60CCC6C47DE5}">
      <dsp:nvSpPr>
        <dsp:cNvPr id="0" name=""/>
        <dsp:cNvSpPr/>
      </dsp:nvSpPr>
      <dsp:spPr>
        <a:xfrm rot="5400000">
          <a:off x="4986125" y="864160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3368588"/>
                <a:satOff val="20219"/>
                <a:lumOff val="15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368588"/>
                <a:satOff val="20219"/>
                <a:lumOff val="15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368588"/>
                <a:satOff val="20219"/>
                <a:lumOff val="15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A65059-3278-43A5-82EE-3E07692E6BFF}">
      <dsp:nvSpPr>
        <dsp:cNvPr id="0" name=""/>
        <dsp:cNvSpPr/>
      </dsp:nvSpPr>
      <dsp:spPr>
        <a:xfrm>
          <a:off x="4122113" y="982750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4136036"/>
            <a:satOff val="36577"/>
            <a:lumOff val="433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4136036"/>
              <a:satOff val="36577"/>
              <a:lumOff val="433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Care homes</a:t>
          </a:r>
        </a:p>
      </dsp:txBody>
      <dsp:txXfrm>
        <a:off x="4135345" y="995982"/>
        <a:ext cx="1780620" cy="425307"/>
      </dsp:txXfrm>
    </dsp:sp>
    <dsp:sp modelId="{EEFD1F1D-92B3-4226-BD14-988C33CC3914}">
      <dsp:nvSpPr>
        <dsp:cNvPr id="0" name=""/>
        <dsp:cNvSpPr/>
      </dsp:nvSpPr>
      <dsp:spPr>
        <a:xfrm rot="5400000">
          <a:off x="4986125" y="1474051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3742876"/>
                <a:satOff val="22465"/>
                <a:lumOff val="171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742876"/>
                <a:satOff val="22465"/>
                <a:lumOff val="171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742876"/>
                <a:satOff val="22465"/>
                <a:lumOff val="171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F7840C-4ECA-4344-B809-02854C8985B6}">
      <dsp:nvSpPr>
        <dsp:cNvPr id="0" name=""/>
        <dsp:cNvSpPr/>
      </dsp:nvSpPr>
      <dsp:spPr>
        <a:xfrm>
          <a:off x="4122113" y="1592641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4595596"/>
            <a:satOff val="40641"/>
            <a:lumOff val="481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4595596"/>
              <a:satOff val="40641"/>
              <a:lumOff val="481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Over 75 years</a:t>
          </a:r>
        </a:p>
      </dsp:txBody>
      <dsp:txXfrm>
        <a:off x="4135345" y="1605873"/>
        <a:ext cx="1780620" cy="425307"/>
      </dsp:txXfrm>
    </dsp:sp>
    <dsp:sp modelId="{52924518-9105-40E3-A4BF-3781DE9F2C24}">
      <dsp:nvSpPr>
        <dsp:cNvPr id="0" name=""/>
        <dsp:cNvSpPr/>
      </dsp:nvSpPr>
      <dsp:spPr>
        <a:xfrm rot="5400000">
          <a:off x="4986125" y="2083942"/>
          <a:ext cx="79059" cy="79059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635194-0E4A-4F81-952E-1E007D297A11}">
      <dsp:nvSpPr>
        <dsp:cNvPr id="0" name=""/>
        <dsp:cNvSpPr/>
      </dsp:nvSpPr>
      <dsp:spPr>
        <a:xfrm>
          <a:off x="4122113" y="2202532"/>
          <a:ext cx="1807084" cy="45177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Over 6 months who are immunosuppressed</a:t>
          </a:r>
        </a:p>
      </dsp:txBody>
      <dsp:txXfrm>
        <a:off x="4135345" y="2215764"/>
        <a:ext cx="1780620" cy="4253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168FC-EC0F-4574-B85B-72FEC17546EB}">
      <dsp:nvSpPr>
        <dsp:cNvPr id="0" name=""/>
        <dsp:cNvSpPr/>
      </dsp:nvSpPr>
      <dsp:spPr>
        <a:xfrm>
          <a:off x="209536" y="509"/>
          <a:ext cx="2311686" cy="595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Set clinics will be arranged</a:t>
          </a:r>
        </a:p>
      </dsp:txBody>
      <dsp:txXfrm>
        <a:off x="226988" y="17961"/>
        <a:ext cx="2276782" cy="560960"/>
      </dsp:txXfrm>
    </dsp:sp>
    <dsp:sp modelId="{11D08DA2-9DAC-4F03-9B6A-1E40C3F0CE25}">
      <dsp:nvSpPr>
        <dsp:cNvPr id="0" name=""/>
        <dsp:cNvSpPr/>
      </dsp:nvSpPr>
      <dsp:spPr>
        <a:xfrm rot="5400000">
          <a:off x="1253654" y="611270"/>
          <a:ext cx="223449" cy="268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1284938" y="633615"/>
        <a:ext cx="160882" cy="156414"/>
      </dsp:txXfrm>
    </dsp:sp>
    <dsp:sp modelId="{DA291C2A-DB07-40F9-A7B2-E21F2E14E411}">
      <dsp:nvSpPr>
        <dsp:cNvPr id="0" name=""/>
        <dsp:cNvSpPr/>
      </dsp:nvSpPr>
      <dsp:spPr>
        <a:xfrm>
          <a:off x="209536" y="894305"/>
          <a:ext cx="2311686" cy="595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029291"/>
                <a:satOff val="6178"/>
                <a:lumOff val="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29291"/>
                <a:satOff val="6178"/>
                <a:lumOff val="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29291"/>
                <a:satOff val="6178"/>
                <a:lumOff val="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Saturdays, evenings, </a:t>
          </a:r>
          <a:r>
            <a:rPr lang="en-GB" sz="1500" kern="1200" err="1"/>
            <a:t>adhoc</a:t>
          </a:r>
          <a:r>
            <a:rPr lang="en-GB" sz="1500" kern="1200"/>
            <a:t> during day</a:t>
          </a:r>
        </a:p>
      </dsp:txBody>
      <dsp:txXfrm>
        <a:off x="226988" y="911757"/>
        <a:ext cx="2276782" cy="560960"/>
      </dsp:txXfrm>
    </dsp:sp>
    <dsp:sp modelId="{3C932B87-8AAE-45DF-AD5C-50B21F1F3A8D}">
      <dsp:nvSpPr>
        <dsp:cNvPr id="0" name=""/>
        <dsp:cNvSpPr/>
      </dsp:nvSpPr>
      <dsp:spPr>
        <a:xfrm rot="5400000">
          <a:off x="1253654" y="1505066"/>
          <a:ext cx="223449" cy="268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72388"/>
                <a:satOff val="8237"/>
                <a:lumOff val="6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72388"/>
                <a:satOff val="8237"/>
                <a:lumOff val="6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72388"/>
                <a:satOff val="8237"/>
                <a:lumOff val="6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1284938" y="1527411"/>
        <a:ext cx="160882" cy="156414"/>
      </dsp:txXfrm>
    </dsp:sp>
    <dsp:sp modelId="{F3A7CC66-0F55-4B46-A600-EBBE1D138E70}">
      <dsp:nvSpPr>
        <dsp:cNvPr id="0" name=""/>
        <dsp:cNvSpPr/>
      </dsp:nvSpPr>
      <dsp:spPr>
        <a:xfrm>
          <a:off x="209536" y="1788101"/>
          <a:ext cx="2311686" cy="595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Larger clinics, one way system like previous years</a:t>
          </a:r>
        </a:p>
      </dsp:txBody>
      <dsp:txXfrm>
        <a:off x="226988" y="1805553"/>
        <a:ext cx="2276782" cy="560960"/>
      </dsp:txXfrm>
    </dsp:sp>
    <dsp:sp modelId="{39D43091-B5F4-4AC1-827F-D967B81CD4FD}">
      <dsp:nvSpPr>
        <dsp:cNvPr id="0" name=""/>
        <dsp:cNvSpPr/>
      </dsp:nvSpPr>
      <dsp:spPr>
        <a:xfrm rot="5400000">
          <a:off x="1253654" y="2398862"/>
          <a:ext cx="223449" cy="268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44775"/>
                <a:satOff val="16475"/>
                <a:lumOff val="12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44775"/>
                <a:satOff val="16475"/>
                <a:lumOff val="12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44775"/>
                <a:satOff val="16475"/>
                <a:lumOff val="12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1284938" y="2421207"/>
        <a:ext cx="160882" cy="156414"/>
      </dsp:txXfrm>
    </dsp:sp>
    <dsp:sp modelId="{1FE91875-4BEA-4F00-9DD0-C9A42E613663}">
      <dsp:nvSpPr>
        <dsp:cNvPr id="0" name=""/>
        <dsp:cNvSpPr/>
      </dsp:nvSpPr>
      <dsp:spPr>
        <a:xfrm>
          <a:off x="209536" y="2681898"/>
          <a:ext cx="2311686" cy="595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087872"/>
                <a:satOff val="18534"/>
                <a:lumOff val="141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087872"/>
                <a:satOff val="18534"/>
                <a:lumOff val="141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087872"/>
                <a:satOff val="18534"/>
                <a:lumOff val="141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PPG support for Saturdays would be welcome</a:t>
          </a:r>
        </a:p>
      </dsp:txBody>
      <dsp:txXfrm>
        <a:off x="226988" y="2699350"/>
        <a:ext cx="2276782" cy="560960"/>
      </dsp:txXfrm>
    </dsp:sp>
    <dsp:sp modelId="{4C6568B9-27BF-4A10-BAEF-75066F03B53F}">
      <dsp:nvSpPr>
        <dsp:cNvPr id="0" name=""/>
        <dsp:cNvSpPr/>
      </dsp:nvSpPr>
      <dsp:spPr>
        <a:xfrm rot="5400000">
          <a:off x="1253654" y="3292659"/>
          <a:ext cx="223449" cy="268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-5400000">
        <a:off x="1284938" y="3315004"/>
        <a:ext cx="160882" cy="156414"/>
      </dsp:txXfrm>
    </dsp:sp>
    <dsp:sp modelId="{639FD569-419E-4BB3-AF97-464122C29DB2}">
      <dsp:nvSpPr>
        <dsp:cNvPr id="0" name=""/>
        <dsp:cNvSpPr/>
      </dsp:nvSpPr>
      <dsp:spPr>
        <a:xfrm>
          <a:off x="209536" y="3575694"/>
          <a:ext cx="2311686" cy="5958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Just confirming staff and will then share dates</a:t>
          </a:r>
        </a:p>
      </dsp:txBody>
      <dsp:txXfrm>
        <a:off x="226988" y="3593146"/>
        <a:ext cx="2276782" cy="5609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5C191-1827-45DA-982E-3578675960FE}">
      <dsp:nvSpPr>
        <dsp:cNvPr id="0" name=""/>
        <dsp:cNvSpPr/>
      </dsp:nvSpPr>
      <dsp:spPr>
        <a:xfrm>
          <a:off x="0" y="0"/>
          <a:ext cx="6692845" cy="830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Biggest number of changes to childhood vaccination programme</a:t>
          </a:r>
        </a:p>
      </dsp:txBody>
      <dsp:txXfrm>
        <a:off x="24328" y="24328"/>
        <a:ext cx="5699361" cy="781962"/>
      </dsp:txXfrm>
    </dsp:sp>
    <dsp:sp modelId="{65401D6A-5D2F-4F2E-8B37-C88F2958DA74}">
      <dsp:nvSpPr>
        <dsp:cNvPr id="0" name=""/>
        <dsp:cNvSpPr/>
      </dsp:nvSpPr>
      <dsp:spPr>
        <a:xfrm>
          <a:off x="499790" y="945981"/>
          <a:ext cx="6692845" cy="830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029291"/>
                <a:satOff val="6178"/>
                <a:lumOff val="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29291"/>
                <a:satOff val="6178"/>
                <a:lumOff val="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29291"/>
                <a:satOff val="6178"/>
                <a:lumOff val="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dTaP</a:t>
          </a:r>
          <a:r>
            <a:rPr lang="en-GB" sz="1800" kern="1200" dirty="0"/>
            <a:t>/IPV vaccine brand changing from Boostrix-IPV to </a:t>
          </a:r>
          <a:r>
            <a:rPr lang="en-GB" sz="1800" kern="1200" dirty="0" err="1"/>
            <a:t>Repevax</a:t>
          </a:r>
          <a:endParaRPr lang="en-GB" sz="1800" kern="1200" dirty="0"/>
        </a:p>
      </dsp:txBody>
      <dsp:txXfrm>
        <a:off x="524118" y="970309"/>
        <a:ext cx="5604497" cy="781962"/>
      </dsp:txXfrm>
    </dsp:sp>
    <dsp:sp modelId="{BFF20A7C-8C41-415D-93E8-A1AED3066F96}">
      <dsp:nvSpPr>
        <dsp:cNvPr id="0" name=""/>
        <dsp:cNvSpPr/>
      </dsp:nvSpPr>
      <dsp:spPr>
        <a:xfrm>
          <a:off x="999580" y="1891963"/>
          <a:ext cx="6692845" cy="830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Menitorix</a:t>
          </a:r>
          <a:r>
            <a:rPr lang="en-GB" sz="1800" kern="1200" dirty="0"/>
            <a:t> (Hib/</a:t>
          </a:r>
          <a:r>
            <a:rPr lang="en-GB" sz="1800" kern="1200" dirty="0" err="1"/>
            <a:t>MenC</a:t>
          </a:r>
          <a:r>
            <a:rPr lang="en-GB" sz="1800" kern="1200" dirty="0"/>
            <a:t>) being discontinued, will become part of 4</a:t>
          </a:r>
          <a:r>
            <a:rPr lang="en-GB" sz="1800" kern="1200" baseline="30000" dirty="0"/>
            <a:t>th</a:t>
          </a:r>
          <a:r>
            <a:rPr lang="en-GB" sz="1800" kern="1200" dirty="0"/>
            <a:t> dose Hexavalent * vaccine (1 year)</a:t>
          </a:r>
        </a:p>
      </dsp:txBody>
      <dsp:txXfrm>
        <a:off x="1023908" y="1916291"/>
        <a:ext cx="5604497" cy="781962"/>
      </dsp:txXfrm>
    </dsp:sp>
    <dsp:sp modelId="{718358FA-1656-4453-9C65-4A47AB4C7C46}">
      <dsp:nvSpPr>
        <dsp:cNvPr id="0" name=""/>
        <dsp:cNvSpPr/>
      </dsp:nvSpPr>
      <dsp:spPr>
        <a:xfrm>
          <a:off x="1499371" y="2837945"/>
          <a:ext cx="6692845" cy="830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087872"/>
                <a:satOff val="18534"/>
                <a:lumOff val="141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087872"/>
                <a:satOff val="18534"/>
                <a:lumOff val="141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087872"/>
                <a:satOff val="18534"/>
                <a:lumOff val="141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Date changes to when some vaccine will be given</a:t>
          </a:r>
        </a:p>
      </dsp:txBody>
      <dsp:txXfrm>
        <a:off x="1523699" y="2862273"/>
        <a:ext cx="5604497" cy="781962"/>
      </dsp:txXfrm>
    </dsp:sp>
    <dsp:sp modelId="{C8F1D619-4CE9-4818-8615-5D16AD97CC86}">
      <dsp:nvSpPr>
        <dsp:cNvPr id="0" name=""/>
        <dsp:cNvSpPr/>
      </dsp:nvSpPr>
      <dsp:spPr>
        <a:xfrm>
          <a:off x="1999161" y="3783927"/>
          <a:ext cx="6692845" cy="830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HPV catch up programme for unvaccinated individuals aged 16 to 24 years</a:t>
          </a:r>
        </a:p>
      </dsp:txBody>
      <dsp:txXfrm>
        <a:off x="2023489" y="3808255"/>
        <a:ext cx="5604497" cy="781962"/>
      </dsp:txXfrm>
    </dsp:sp>
    <dsp:sp modelId="{7375326B-415C-461A-AF47-2B0123021B8A}">
      <dsp:nvSpPr>
        <dsp:cNvPr id="0" name=""/>
        <dsp:cNvSpPr/>
      </dsp:nvSpPr>
      <dsp:spPr>
        <a:xfrm>
          <a:off x="6152943" y="606812"/>
          <a:ext cx="539901" cy="53990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6274421" y="606812"/>
        <a:ext cx="296945" cy="406276"/>
      </dsp:txXfrm>
    </dsp:sp>
    <dsp:sp modelId="{0E36CD94-5B5A-4DF3-99A9-0CFE80AEADD5}">
      <dsp:nvSpPr>
        <dsp:cNvPr id="0" name=""/>
        <dsp:cNvSpPr/>
      </dsp:nvSpPr>
      <dsp:spPr>
        <a:xfrm>
          <a:off x="6652733" y="1552794"/>
          <a:ext cx="539901" cy="53990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685052"/>
            <a:satOff val="14902"/>
            <a:lumOff val="176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85052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6774211" y="1552794"/>
        <a:ext cx="296945" cy="406276"/>
      </dsp:txXfrm>
    </dsp:sp>
    <dsp:sp modelId="{AABDFEB7-0137-4898-83D8-3D2190F8F16B}">
      <dsp:nvSpPr>
        <dsp:cNvPr id="0" name=""/>
        <dsp:cNvSpPr/>
      </dsp:nvSpPr>
      <dsp:spPr>
        <a:xfrm>
          <a:off x="7152524" y="2484933"/>
          <a:ext cx="539901" cy="53990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3370104"/>
            <a:satOff val="29803"/>
            <a:lumOff val="353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370104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7274002" y="2484933"/>
        <a:ext cx="296945" cy="406276"/>
      </dsp:txXfrm>
    </dsp:sp>
    <dsp:sp modelId="{C8F01C69-9219-45A1-8BE0-EDA3F03B8FAF}">
      <dsp:nvSpPr>
        <dsp:cNvPr id="0" name=""/>
        <dsp:cNvSpPr/>
      </dsp:nvSpPr>
      <dsp:spPr>
        <a:xfrm>
          <a:off x="7652314" y="3440144"/>
          <a:ext cx="539901" cy="53990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7773792" y="3440144"/>
        <a:ext cx="296945" cy="4062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32121-29B7-4E28-A868-B242C3503D89}">
      <dsp:nvSpPr>
        <dsp:cNvPr id="0" name=""/>
        <dsp:cNvSpPr/>
      </dsp:nvSpPr>
      <dsp:spPr>
        <a:xfrm>
          <a:off x="0" y="59"/>
          <a:ext cx="1537653" cy="394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*DTAP, IPV, Hib, Hep B</a:t>
          </a:r>
        </a:p>
      </dsp:txBody>
      <dsp:txXfrm>
        <a:off x="0" y="59"/>
        <a:ext cx="1537653" cy="3944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85000-D1D0-4BA4-9C6D-2DA2C628C3AC}">
      <dsp:nvSpPr>
        <dsp:cNvPr id="0" name=""/>
        <dsp:cNvSpPr/>
      </dsp:nvSpPr>
      <dsp:spPr>
        <a:xfrm>
          <a:off x="0" y="10382"/>
          <a:ext cx="8388999" cy="954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Schedules changes from 1</a:t>
          </a:r>
          <a:r>
            <a:rPr lang="en-GB" sz="2400" kern="1200" baseline="30000" dirty="0"/>
            <a:t>st</a:t>
          </a:r>
          <a:r>
            <a:rPr lang="en-GB" sz="2400" kern="1200" dirty="0"/>
            <a:t> July 2025</a:t>
          </a:r>
        </a:p>
      </dsp:txBody>
      <dsp:txXfrm>
        <a:off x="46606" y="56988"/>
        <a:ext cx="8295787" cy="86150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D6654-4EA6-435C-AAD3-8A02277526CF}">
      <dsp:nvSpPr>
        <dsp:cNvPr id="0" name=""/>
        <dsp:cNvSpPr/>
      </dsp:nvSpPr>
      <dsp:spPr>
        <a:xfrm>
          <a:off x="974782" y="1335"/>
          <a:ext cx="3108999" cy="777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Hexavalent</a:t>
          </a:r>
        </a:p>
      </dsp:txBody>
      <dsp:txXfrm>
        <a:off x="997547" y="24100"/>
        <a:ext cx="3063469" cy="731719"/>
      </dsp:txXfrm>
    </dsp:sp>
    <dsp:sp modelId="{8DBBE37E-7CA7-4856-9163-1CFB4A3CB07F}">
      <dsp:nvSpPr>
        <dsp:cNvPr id="0" name=""/>
        <dsp:cNvSpPr/>
      </dsp:nvSpPr>
      <dsp:spPr>
        <a:xfrm rot="5400000">
          <a:off x="2461272" y="846594"/>
          <a:ext cx="136018" cy="13601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13DCF5-CE41-43DC-A802-6239F68852B7}">
      <dsp:nvSpPr>
        <dsp:cNvPr id="0" name=""/>
        <dsp:cNvSpPr/>
      </dsp:nvSpPr>
      <dsp:spPr>
        <a:xfrm>
          <a:off x="974782" y="1050622"/>
          <a:ext cx="3108999" cy="77724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Not had </a:t>
          </a:r>
          <a:r>
            <a:rPr lang="en-GB" sz="1400" kern="1200" dirty="0" err="1"/>
            <a:t>Menitorix</a:t>
          </a:r>
          <a:r>
            <a:rPr lang="en-GB" sz="1400" kern="1200" dirty="0"/>
            <a:t> at 1 year</a:t>
          </a:r>
        </a:p>
      </dsp:txBody>
      <dsp:txXfrm>
        <a:off x="997547" y="1073387"/>
        <a:ext cx="3063469" cy="731719"/>
      </dsp:txXfrm>
    </dsp:sp>
    <dsp:sp modelId="{063804EB-63F9-4CDF-BC4E-0B6D8F012AA2}">
      <dsp:nvSpPr>
        <dsp:cNvPr id="0" name=""/>
        <dsp:cNvSpPr/>
      </dsp:nvSpPr>
      <dsp:spPr>
        <a:xfrm rot="5400000">
          <a:off x="2461272" y="1895881"/>
          <a:ext cx="136018" cy="13601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1372388"/>
                <a:satOff val="8237"/>
                <a:lumOff val="6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72388"/>
                <a:satOff val="8237"/>
                <a:lumOff val="6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72388"/>
                <a:satOff val="8237"/>
                <a:lumOff val="6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7EA99C-ED35-47FA-AF7F-96F0140BBFCF}">
      <dsp:nvSpPr>
        <dsp:cNvPr id="0" name=""/>
        <dsp:cNvSpPr/>
      </dsp:nvSpPr>
      <dsp:spPr>
        <a:xfrm>
          <a:off x="974782" y="2099909"/>
          <a:ext cx="3108999" cy="77724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1685052"/>
            <a:satOff val="14902"/>
            <a:lumOff val="176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85052"/>
              <a:satOff val="14902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u="none" kern="1200" dirty="0"/>
            <a:t>Given 4th dose of Hexavalent at 18 months</a:t>
          </a:r>
          <a:endParaRPr lang="en-GB" sz="1400" kern="1200" dirty="0"/>
        </a:p>
      </dsp:txBody>
      <dsp:txXfrm>
        <a:off x="997547" y="2122674"/>
        <a:ext cx="3063469" cy="731719"/>
      </dsp:txXfrm>
    </dsp:sp>
    <dsp:sp modelId="{D05509DA-0B25-441B-A0B6-916F73BB99FD}">
      <dsp:nvSpPr>
        <dsp:cNvPr id="0" name=""/>
        <dsp:cNvSpPr/>
      </dsp:nvSpPr>
      <dsp:spPr>
        <a:xfrm>
          <a:off x="4519041" y="1335"/>
          <a:ext cx="3108999" cy="777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Hep B</a:t>
          </a:r>
        </a:p>
      </dsp:txBody>
      <dsp:txXfrm>
        <a:off x="4541806" y="24100"/>
        <a:ext cx="3063469" cy="731719"/>
      </dsp:txXfrm>
    </dsp:sp>
    <dsp:sp modelId="{4426ED0F-79F4-4AA8-A929-E0A72FA3EE71}">
      <dsp:nvSpPr>
        <dsp:cNvPr id="0" name=""/>
        <dsp:cNvSpPr/>
      </dsp:nvSpPr>
      <dsp:spPr>
        <a:xfrm rot="5400000">
          <a:off x="6005532" y="846594"/>
          <a:ext cx="136018" cy="13601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2744775"/>
                <a:satOff val="16475"/>
                <a:lumOff val="12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44775"/>
                <a:satOff val="16475"/>
                <a:lumOff val="12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44775"/>
                <a:satOff val="16475"/>
                <a:lumOff val="12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859B2F-2732-410A-900B-1787E4DDB119}">
      <dsp:nvSpPr>
        <dsp:cNvPr id="0" name=""/>
        <dsp:cNvSpPr/>
      </dsp:nvSpPr>
      <dsp:spPr>
        <a:xfrm>
          <a:off x="4519041" y="1050622"/>
          <a:ext cx="3108999" cy="77724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3370104"/>
            <a:satOff val="29803"/>
            <a:lumOff val="353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370104"/>
              <a:satOff val="29803"/>
              <a:lumOff val="35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0" i="0" u="none" kern="1200" dirty="0"/>
            <a:t>DOB after 1</a:t>
          </a:r>
          <a:r>
            <a:rPr lang="en-GB" sz="1400" b="0" i="0" u="none" kern="1200" baseline="30000" dirty="0"/>
            <a:t>st</a:t>
          </a:r>
          <a:r>
            <a:rPr lang="en-GB" sz="1400" b="0" i="0" u="none" kern="1200" dirty="0"/>
            <a:t> July 2024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0" i="0" u="none" kern="1200" dirty="0"/>
            <a:t>Not offered </a:t>
          </a:r>
          <a:r>
            <a:rPr lang="en-GB" sz="1400" b="0" i="0" u="none" kern="1200" dirty="0" err="1"/>
            <a:t>HepB</a:t>
          </a:r>
          <a:r>
            <a:rPr lang="en-GB" sz="1400" b="0" i="0" u="none" kern="1200" dirty="0"/>
            <a:t> at 1 </a:t>
          </a:r>
          <a:r>
            <a:rPr lang="en-GB" sz="1400" b="0" i="0" u="none" kern="1200" dirty="0" err="1"/>
            <a:t>yr</a:t>
          </a:r>
          <a:r>
            <a:rPr lang="en-GB" sz="1400" b="0" i="0" u="none" kern="1200" dirty="0"/>
            <a:t> appt, given at 18 months with Hexavalent </a:t>
          </a:r>
          <a:r>
            <a:rPr lang="en-US" sz="1400" b="0" i="0" kern="1200" dirty="0"/>
            <a:t>​</a:t>
          </a:r>
        </a:p>
      </dsp:txBody>
      <dsp:txXfrm>
        <a:off x="4541806" y="1073387"/>
        <a:ext cx="3063469" cy="731719"/>
      </dsp:txXfrm>
    </dsp:sp>
    <dsp:sp modelId="{F727AA72-E22A-4382-816C-1DA6311F56D3}">
      <dsp:nvSpPr>
        <dsp:cNvPr id="0" name=""/>
        <dsp:cNvSpPr/>
      </dsp:nvSpPr>
      <dsp:spPr>
        <a:xfrm rot="5400000">
          <a:off x="6005532" y="1895881"/>
          <a:ext cx="136018" cy="13601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EFFACB-6F5F-412C-8B33-DAA44029CA90}">
      <dsp:nvSpPr>
        <dsp:cNvPr id="0" name=""/>
        <dsp:cNvSpPr/>
      </dsp:nvSpPr>
      <dsp:spPr>
        <a:xfrm>
          <a:off x="4519041" y="2099909"/>
          <a:ext cx="3108999" cy="77724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u="none" kern="1200" dirty="0"/>
            <a:t>DOB before 30</a:t>
          </a:r>
          <a:r>
            <a:rPr lang="en-GB" sz="1400" b="0" i="0" u="none" kern="1200" baseline="30000" dirty="0"/>
            <a:t>th</a:t>
          </a:r>
          <a:r>
            <a:rPr lang="en-GB" sz="1400" b="0" i="0" u="none" kern="1200" dirty="0"/>
            <a:t> June 2024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u="none" kern="1200" dirty="0"/>
            <a:t>Offered a dose of Hep B on or after their 1st birthday</a:t>
          </a:r>
          <a:endParaRPr lang="en-GB" sz="1400" kern="1200" dirty="0"/>
        </a:p>
      </dsp:txBody>
      <dsp:txXfrm>
        <a:off x="4541806" y="2122674"/>
        <a:ext cx="3063469" cy="731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1927C-6FF3-4353-BE0E-DB990D3B0059}">
      <dsp:nvSpPr>
        <dsp:cNvPr id="0" name=""/>
        <dsp:cNvSpPr/>
      </dsp:nvSpPr>
      <dsp:spPr>
        <a:xfrm>
          <a:off x="1108916" y="1077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Train thousand more GPs</a:t>
          </a:r>
        </a:p>
      </dsp:txBody>
      <dsp:txXfrm>
        <a:off x="1108916" y="1077"/>
        <a:ext cx="2053468" cy="1232081"/>
      </dsp:txXfrm>
    </dsp:sp>
    <dsp:sp modelId="{AC311275-513C-4C2E-988C-FF1C2B2CBF91}">
      <dsp:nvSpPr>
        <dsp:cNvPr id="0" name=""/>
        <dsp:cNvSpPr/>
      </dsp:nvSpPr>
      <dsp:spPr>
        <a:xfrm>
          <a:off x="3367731" y="1077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2 new contracts (work over larger areas, lead new neighbourhood providers)</a:t>
          </a:r>
        </a:p>
      </dsp:txBody>
      <dsp:txXfrm>
        <a:off x="3367731" y="1077"/>
        <a:ext cx="2053468" cy="1232081"/>
      </dsp:txXfrm>
    </dsp:sp>
    <dsp:sp modelId="{6F74FF8A-8F02-4DE7-AC97-D52DF752D74A}">
      <dsp:nvSpPr>
        <dsp:cNvPr id="0" name=""/>
        <dsp:cNvSpPr/>
      </dsp:nvSpPr>
      <dsp:spPr>
        <a:xfrm>
          <a:off x="5626547" y="1077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Expand neighbourhood health services</a:t>
          </a:r>
        </a:p>
      </dsp:txBody>
      <dsp:txXfrm>
        <a:off x="5626547" y="1077"/>
        <a:ext cx="2053468" cy="1232081"/>
      </dsp:txXfrm>
    </dsp:sp>
    <dsp:sp modelId="{5137BDB7-85F2-479A-A9BD-A0C2BF253D49}">
      <dsp:nvSpPr>
        <dsp:cNvPr id="0" name=""/>
        <dsp:cNvSpPr/>
      </dsp:nvSpPr>
      <dsp:spPr>
        <a:xfrm>
          <a:off x="1108916" y="1438505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95% of patients with complex needs to have a care plan by 2027</a:t>
          </a:r>
        </a:p>
      </dsp:txBody>
      <dsp:txXfrm>
        <a:off x="1108916" y="1438505"/>
        <a:ext cx="2053468" cy="1232081"/>
      </dsp:txXfrm>
    </dsp:sp>
    <dsp:sp modelId="{8C4E1B93-CB63-4E10-8413-A6346BD70C81}">
      <dsp:nvSpPr>
        <dsp:cNvPr id="0" name=""/>
        <dsp:cNvSpPr/>
      </dsp:nvSpPr>
      <dsp:spPr>
        <a:xfrm>
          <a:off x="3367731" y="1438505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NHC in every community (open 12 hours a day 6 days a week)</a:t>
          </a:r>
        </a:p>
      </dsp:txBody>
      <dsp:txXfrm>
        <a:off x="3367731" y="1438505"/>
        <a:ext cx="2053468" cy="1232081"/>
      </dsp:txXfrm>
    </dsp:sp>
    <dsp:sp modelId="{256CCDB6-682F-42E7-9773-67718E4990C5}">
      <dsp:nvSpPr>
        <dsp:cNvPr id="0" name=""/>
        <dsp:cNvSpPr/>
      </dsp:nvSpPr>
      <dsp:spPr>
        <a:xfrm>
          <a:off x="5626547" y="1438505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Urgent care in the community (at home or NHC)</a:t>
          </a:r>
        </a:p>
      </dsp:txBody>
      <dsp:txXfrm>
        <a:off x="5626547" y="1438505"/>
        <a:ext cx="2053468" cy="1232081"/>
      </dsp:txXfrm>
    </dsp:sp>
    <dsp:sp modelId="{A47F0A8C-58C1-4D17-800D-5DA5AFFFBDF8}">
      <dsp:nvSpPr>
        <dsp:cNvPr id="0" name=""/>
        <dsp:cNvSpPr/>
      </dsp:nvSpPr>
      <dsp:spPr>
        <a:xfrm>
          <a:off x="2238323" y="2875933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Community pharmacy to support LTC management (link to single patient record)</a:t>
          </a:r>
        </a:p>
      </dsp:txBody>
      <dsp:txXfrm>
        <a:off x="2238323" y="2875933"/>
        <a:ext cx="2053468" cy="1232081"/>
      </dsp:txXfrm>
    </dsp:sp>
    <dsp:sp modelId="{5396E6FE-EE47-468B-844B-91DED300A424}">
      <dsp:nvSpPr>
        <dsp:cNvPr id="0" name=""/>
        <dsp:cNvSpPr/>
      </dsp:nvSpPr>
      <dsp:spPr>
        <a:xfrm>
          <a:off x="4497139" y="2875933"/>
          <a:ext cx="2053468" cy="1232081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Double number of people offered PHB</a:t>
          </a:r>
        </a:p>
      </dsp:txBody>
      <dsp:txXfrm>
        <a:off x="4497139" y="2875933"/>
        <a:ext cx="2053468" cy="123208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85000-D1D0-4BA4-9C6D-2DA2C628C3AC}">
      <dsp:nvSpPr>
        <dsp:cNvPr id="0" name=""/>
        <dsp:cNvSpPr/>
      </dsp:nvSpPr>
      <dsp:spPr>
        <a:xfrm>
          <a:off x="0" y="10382"/>
          <a:ext cx="8388999" cy="954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Schedules changes from 1</a:t>
          </a:r>
          <a:r>
            <a:rPr lang="en-GB" sz="2400" kern="1200" baseline="30000" dirty="0"/>
            <a:t>st</a:t>
          </a:r>
          <a:r>
            <a:rPr lang="en-GB" sz="2400" kern="1200" dirty="0"/>
            <a:t> January 2026</a:t>
          </a:r>
        </a:p>
      </dsp:txBody>
      <dsp:txXfrm>
        <a:off x="46606" y="56988"/>
        <a:ext cx="8295787" cy="86150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F97ED-DC53-44A7-811A-9D65C0BDD976}">
      <dsp:nvSpPr>
        <dsp:cNvPr id="0" name=""/>
        <dsp:cNvSpPr/>
      </dsp:nvSpPr>
      <dsp:spPr>
        <a:xfrm>
          <a:off x="198" y="226252"/>
          <a:ext cx="2622691" cy="6556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 err="1"/>
            <a:t>MenB</a:t>
          </a:r>
          <a:endParaRPr lang="en-GB" sz="3700" kern="1200" dirty="0"/>
        </a:p>
      </dsp:txBody>
      <dsp:txXfrm>
        <a:off x="19402" y="245456"/>
        <a:ext cx="2584283" cy="617264"/>
      </dsp:txXfrm>
    </dsp:sp>
    <dsp:sp modelId="{A5FDED06-5334-4026-98B8-1113B5EECBCA}">
      <dsp:nvSpPr>
        <dsp:cNvPr id="0" name=""/>
        <dsp:cNvSpPr/>
      </dsp:nvSpPr>
      <dsp:spPr>
        <a:xfrm rot="5400000">
          <a:off x="1254172" y="939296"/>
          <a:ext cx="114742" cy="11474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32B91-9B6D-4070-9EF5-24A9559C3AAC}">
      <dsp:nvSpPr>
        <dsp:cNvPr id="0" name=""/>
        <dsp:cNvSpPr/>
      </dsp:nvSpPr>
      <dsp:spPr>
        <a:xfrm>
          <a:off x="198" y="1111411"/>
          <a:ext cx="2622691" cy="65567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Moved to 12 weeks of age (from 16)</a:t>
          </a:r>
        </a:p>
      </dsp:txBody>
      <dsp:txXfrm>
        <a:off x="19402" y="1130615"/>
        <a:ext cx="2584283" cy="617264"/>
      </dsp:txXfrm>
    </dsp:sp>
    <dsp:sp modelId="{30CD6654-4EA6-435C-AAD3-8A02277526CF}">
      <dsp:nvSpPr>
        <dsp:cNvPr id="0" name=""/>
        <dsp:cNvSpPr/>
      </dsp:nvSpPr>
      <dsp:spPr>
        <a:xfrm>
          <a:off x="2990066" y="226252"/>
          <a:ext cx="2622691" cy="6556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PCV13</a:t>
          </a:r>
        </a:p>
      </dsp:txBody>
      <dsp:txXfrm>
        <a:off x="3009270" y="245456"/>
        <a:ext cx="2584283" cy="617264"/>
      </dsp:txXfrm>
    </dsp:sp>
    <dsp:sp modelId="{8DBBE37E-7CA7-4856-9163-1CFB4A3CB07F}">
      <dsp:nvSpPr>
        <dsp:cNvPr id="0" name=""/>
        <dsp:cNvSpPr/>
      </dsp:nvSpPr>
      <dsp:spPr>
        <a:xfrm rot="5400000">
          <a:off x="4244040" y="939296"/>
          <a:ext cx="114742" cy="11474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1029291"/>
                <a:satOff val="6178"/>
                <a:lumOff val="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29291"/>
                <a:satOff val="6178"/>
                <a:lumOff val="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29291"/>
                <a:satOff val="6178"/>
                <a:lumOff val="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13DCF5-CE41-43DC-A802-6239F68852B7}">
      <dsp:nvSpPr>
        <dsp:cNvPr id="0" name=""/>
        <dsp:cNvSpPr/>
      </dsp:nvSpPr>
      <dsp:spPr>
        <a:xfrm>
          <a:off x="2990066" y="1111411"/>
          <a:ext cx="2622691" cy="65567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1263789"/>
            <a:satOff val="11176"/>
            <a:lumOff val="132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63789"/>
              <a:satOff val="11176"/>
              <a:lumOff val="13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Moved to 16 weeks of age (from 12)</a:t>
          </a:r>
        </a:p>
      </dsp:txBody>
      <dsp:txXfrm>
        <a:off x="3009270" y="1130615"/>
        <a:ext cx="2584283" cy="617264"/>
      </dsp:txXfrm>
    </dsp:sp>
    <dsp:sp modelId="{063804EB-63F9-4CDF-BC4E-0B6D8F012AA2}">
      <dsp:nvSpPr>
        <dsp:cNvPr id="0" name=""/>
        <dsp:cNvSpPr/>
      </dsp:nvSpPr>
      <dsp:spPr>
        <a:xfrm rot="5400000">
          <a:off x="4244040" y="1824455"/>
          <a:ext cx="114742" cy="11474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7EA99C-ED35-47FA-AF7F-96F0140BBFCF}">
      <dsp:nvSpPr>
        <dsp:cNvPr id="0" name=""/>
        <dsp:cNvSpPr/>
      </dsp:nvSpPr>
      <dsp:spPr>
        <a:xfrm>
          <a:off x="2990066" y="1996569"/>
          <a:ext cx="2622691" cy="65567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2527578"/>
            <a:satOff val="22352"/>
            <a:lumOff val="2648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527578"/>
              <a:satOff val="22352"/>
              <a:lumOff val="264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If had vaccine at 12 weeks will remain on current schedule and </a:t>
          </a:r>
          <a:r>
            <a:rPr lang="en-GB" sz="1200" kern="1200" dirty="0" err="1"/>
            <a:t>MenB</a:t>
          </a:r>
          <a:r>
            <a:rPr lang="en-GB" sz="1200" kern="1200" dirty="0"/>
            <a:t> at 16 weeks</a:t>
          </a:r>
        </a:p>
      </dsp:txBody>
      <dsp:txXfrm>
        <a:off x="3009270" y="2015773"/>
        <a:ext cx="2584283" cy="617264"/>
      </dsp:txXfrm>
    </dsp:sp>
    <dsp:sp modelId="{D05509DA-0B25-441B-A0B6-916F73BB99FD}">
      <dsp:nvSpPr>
        <dsp:cNvPr id="0" name=""/>
        <dsp:cNvSpPr/>
      </dsp:nvSpPr>
      <dsp:spPr>
        <a:xfrm>
          <a:off x="5979934" y="226252"/>
          <a:ext cx="2622691" cy="6556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MMR</a:t>
          </a:r>
        </a:p>
      </dsp:txBody>
      <dsp:txXfrm>
        <a:off x="5999138" y="245456"/>
        <a:ext cx="2584283" cy="617264"/>
      </dsp:txXfrm>
    </dsp:sp>
    <dsp:sp modelId="{4426ED0F-79F4-4AA8-A929-E0A72FA3EE71}">
      <dsp:nvSpPr>
        <dsp:cNvPr id="0" name=""/>
        <dsp:cNvSpPr/>
      </dsp:nvSpPr>
      <dsp:spPr>
        <a:xfrm rot="5400000">
          <a:off x="7233908" y="939296"/>
          <a:ext cx="114742" cy="11474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3087872"/>
                <a:satOff val="18534"/>
                <a:lumOff val="141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087872"/>
                <a:satOff val="18534"/>
                <a:lumOff val="141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087872"/>
                <a:satOff val="18534"/>
                <a:lumOff val="141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859B2F-2732-410A-900B-1787E4DDB119}">
      <dsp:nvSpPr>
        <dsp:cNvPr id="0" name=""/>
        <dsp:cNvSpPr/>
      </dsp:nvSpPr>
      <dsp:spPr>
        <a:xfrm>
          <a:off x="5979934" y="1111411"/>
          <a:ext cx="2622691" cy="65567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3791366"/>
            <a:satOff val="33529"/>
            <a:lumOff val="397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791366"/>
              <a:satOff val="33529"/>
              <a:lumOff val="39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200" b="0" i="0" u="none" kern="1200" dirty="0"/>
            <a:t>DOB after 1</a:t>
          </a:r>
          <a:r>
            <a:rPr lang="en-GB" sz="1200" b="0" i="0" u="none" kern="1200" baseline="30000" dirty="0"/>
            <a:t>st</a:t>
          </a:r>
          <a:r>
            <a:rPr lang="en-GB" sz="1200" b="0" i="0" u="none" kern="1200" dirty="0"/>
            <a:t> July 2024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200" b="0" i="0" u="none" kern="1200" dirty="0"/>
            <a:t>Offered 2</a:t>
          </a:r>
          <a:r>
            <a:rPr lang="en-GB" sz="1200" b="0" i="0" u="none" kern="1200" baseline="30000" dirty="0"/>
            <a:t>nd</a:t>
          </a:r>
          <a:r>
            <a:rPr lang="en-GB" sz="1200" b="0" i="0" u="none" kern="1200" dirty="0"/>
            <a:t> dose when attend 18 month appt</a:t>
          </a:r>
          <a:r>
            <a:rPr lang="en-US" sz="1200" b="0" i="0" kern="1200" dirty="0"/>
            <a:t>​</a:t>
          </a:r>
        </a:p>
      </dsp:txBody>
      <dsp:txXfrm>
        <a:off x="5999138" y="1130615"/>
        <a:ext cx="2584283" cy="617264"/>
      </dsp:txXfrm>
    </dsp:sp>
    <dsp:sp modelId="{F727AA72-E22A-4382-816C-1DA6311F56D3}">
      <dsp:nvSpPr>
        <dsp:cNvPr id="0" name=""/>
        <dsp:cNvSpPr/>
      </dsp:nvSpPr>
      <dsp:spPr>
        <a:xfrm rot="5400000">
          <a:off x="7233908" y="1824455"/>
          <a:ext cx="114742" cy="11474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EFFACB-6F5F-412C-8B33-DAA44029CA90}">
      <dsp:nvSpPr>
        <dsp:cNvPr id="0" name=""/>
        <dsp:cNvSpPr/>
      </dsp:nvSpPr>
      <dsp:spPr>
        <a:xfrm>
          <a:off x="5979934" y="1996569"/>
          <a:ext cx="2622691" cy="65567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kern="1200" dirty="0"/>
            <a:t>DOB before 30</a:t>
          </a:r>
          <a:r>
            <a:rPr lang="en-GB" sz="1200" b="0" i="0" u="none" kern="1200" baseline="30000" dirty="0"/>
            <a:t>th</a:t>
          </a:r>
          <a:r>
            <a:rPr lang="en-GB" sz="1200" b="0" i="0" u="none" kern="1200" dirty="0"/>
            <a:t> June 2024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u="none" kern="1200" dirty="0"/>
            <a:t>Will remain on current schedule (3 years 4 months)</a:t>
          </a:r>
        </a:p>
      </dsp:txBody>
      <dsp:txXfrm>
        <a:off x="5999138" y="2015773"/>
        <a:ext cx="2584283" cy="6172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32121-29B7-4E28-A868-B242C3503D89}">
      <dsp:nvSpPr>
        <dsp:cNvPr id="0" name=""/>
        <dsp:cNvSpPr/>
      </dsp:nvSpPr>
      <dsp:spPr>
        <a:xfrm>
          <a:off x="113402" y="29"/>
          <a:ext cx="1537653" cy="394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*DTAP, IPV, Hib, Hep B</a:t>
          </a:r>
        </a:p>
      </dsp:txBody>
      <dsp:txXfrm>
        <a:off x="113402" y="29"/>
        <a:ext cx="1537653" cy="39441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EA78C-C9B0-459D-B754-3C45A1B637F0}">
      <dsp:nvSpPr>
        <dsp:cNvPr id="0" name=""/>
        <dsp:cNvSpPr/>
      </dsp:nvSpPr>
      <dsp:spPr>
        <a:xfrm>
          <a:off x="0" y="0"/>
          <a:ext cx="8699358" cy="16091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All available on Website</a:t>
          </a:r>
        </a:p>
      </dsp:txBody>
      <dsp:txXfrm>
        <a:off x="0" y="0"/>
        <a:ext cx="8699358" cy="868944"/>
      </dsp:txXfrm>
    </dsp:sp>
    <dsp:sp modelId="{86A73588-61D4-43D0-AA1E-73FD0AC09119}">
      <dsp:nvSpPr>
        <dsp:cNvPr id="0" name=""/>
        <dsp:cNvSpPr/>
      </dsp:nvSpPr>
      <dsp:spPr>
        <a:xfrm>
          <a:off x="0" y="835525"/>
          <a:ext cx="4349679" cy="7402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https://castlemedicalgroup.co.uk/</a:t>
          </a:r>
        </a:p>
      </dsp:txBody>
      <dsp:txXfrm>
        <a:off x="0" y="835525"/>
        <a:ext cx="4349679" cy="740212"/>
      </dsp:txXfrm>
    </dsp:sp>
    <dsp:sp modelId="{F7C7A0F5-3D77-4B49-873E-A7D97FAC0C9E}">
      <dsp:nvSpPr>
        <dsp:cNvPr id="0" name=""/>
        <dsp:cNvSpPr/>
      </dsp:nvSpPr>
      <dsp:spPr>
        <a:xfrm>
          <a:off x="4349679" y="836761"/>
          <a:ext cx="4349679" cy="740212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Patient Support and Information including services for CYP</a:t>
          </a:r>
        </a:p>
      </dsp:txBody>
      <dsp:txXfrm>
        <a:off x="4349679" y="836761"/>
        <a:ext cx="4349679" cy="74021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2C7FA-E4C3-4163-A7F7-011DB41A0E26}">
      <dsp:nvSpPr>
        <dsp:cNvPr id="0" name=""/>
        <dsp:cNvSpPr/>
      </dsp:nvSpPr>
      <dsp:spPr>
        <a:xfrm>
          <a:off x="3030" y="14886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Artificial Intelligence</a:t>
          </a:r>
        </a:p>
      </dsp:txBody>
      <dsp:txXfrm>
        <a:off x="3030" y="148865"/>
        <a:ext cx="1641023" cy="984614"/>
      </dsp:txXfrm>
    </dsp:sp>
    <dsp:sp modelId="{41A0B3DC-6622-43AA-8EDC-B142C311187F}">
      <dsp:nvSpPr>
        <dsp:cNvPr id="0" name=""/>
        <dsp:cNvSpPr/>
      </dsp:nvSpPr>
      <dsp:spPr>
        <a:xfrm>
          <a:off x="1808157" y="14886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228731"/>
                <a:satOff val="1373"/>
                <a:lumOff val="10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8731"/>
                <a:satOff val="1373"/>
                <a:lumOff val="10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8731"/>
                <a:satOff val="1373"/>
                <a:lumOff val="10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CMG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Castle Medical Group</a:t>
          </a:r>
        </a:p>
      </dsp:txBody>
      <dsp:txXfrm>
        <a:off x="1808157" y="148865"/>
        <a:ext cx="1641023" cy="984614"/>
      </dsp:txXfrm>
    </dsp:sp>
    <dsp:sp modelId="{4A0A0553-7328-4B2F-9D35-0F5616F3F213}">
      <dsp:nvSpPr>
        <dsp:cNvPr id="0" name=""/>
        <dsp:cNvSpPr/>
      </dsp:nvSpPr>
      <dsp:spPr>
        <a:xfrm>
          <a:off x="3613283" y="14886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457463"/>
                <a:satOff val="2746"/>
                <a:lumOff val="20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7463"/>
                <a:satOff val="2746"/>
                <a:lumOff val="20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7463"/>
                <a:satOff val="2746"/>
                <a:lumOff val="20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CYP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Children and Young People</a:t>
          </a:r>
        </a:p>
      </dsp:txBody>
      <dsp:txXfrm>
        <a:off x="3613283" y="148865"/>
        <a:ext cx="1641023" cy="984614"/>
      </dsp:txXfrm>
    </dsp:sp>
    <dsp:sp modelId="{B9F3DC32-3299-4772-9ABF-09FF194E6104}">
      <dsp:nvSpPr>
        <dsp:cNvPr id="0" name=""/>
        <dsp:cNvSpPr/>
      </dsp:nvSpPr>
      <dsp:spPr>
        <a:xfrm>
          <a:off x="5418409" y="14886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686194"/>
                <a:satOff val="4119"/>
                <a:lumOff val="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86194"/>
                <a:satOff val="4119"/>
                <a:lumOff val="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86194"/>
                <a:satOff val="4119"/>
                <a:lumOff val="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DTaP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Diphtheria, Tetanus,  Pertussis</a:t>
          </a:r>
        </a:p>
      </dsp:txBody>
      <dsp:txXfrm>
        <a:off x="5418409" y="148865"/>
        <a:ext cx="1641023" cy="984614"/>
      </dsp:txXfrm>
    </dsp:sp>
    <dsp:sp modelId="{80069491-FC5B-4ECD-8601-C191DFC65A28}">
      <dsp:nvSpPr>
        <dsp:cNvPr id="0" name=""/>
        <dsp:cNvSpPr/>
      </dsp:nvSpPr>
      <dsp:spPr>
        <a:xfrm>
          <a:off x="7223535" y="14886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914925"/>
                <a:satOff val="5492"/>
                <a:lumOff val="41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14925"/>
                <a:satOff val="5492"/>
                <a:lumOff val="41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14925"/>
                <a:satOff val="5492"/>
                <a:lumOff val="41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Foundation Year</a:t>
          </a:r>
        </a:p>
      </dsp:txBody>
      <dsp:txXfrm>
        <a:off x="7223535" y="148865"/>
        <a:ext cx="1641023" cy="984614"/>
      </dsp:txXfrm>
    </dsp:sp>
    <dsp:sp modelId="{815683EC-C916-4AE7-85CB-D4E0C98EBF3A}">
      <dsp:nvSpPr>
        <dsp:cNvPr id="0" name=""/>
        <dsp:cNvSpPr/>
      </dsp:nvSpPr>
      <dsp:spPr>
        <a:xfrm>
          <a:off x="3030" y="1297582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1143657"/>
                <a:satOff val="6864"/>
                <a:lumOff val="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143657"/>
                <a:satOff val="6864"/>
                <a:lumOff val="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143657"/>
                <a:satOff val="6864"/>
                <a:lumOff val="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Hep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Hepatitis</a:t>
          </a:r>
        </a:p>
      </dsp:txBody>
      <dsp:txXfrm>
        <a:off x="3030" y="1297582"/>
        <a:ext cx="1641023" cy="984614"/>
      </dsp:txXfrm>
    </dsp:sp>
    <dsp:sp modelId="{261A8D35-392E-4CFC-95E1-B95D1A06DD4C}">
      <dsp:nvSpPr>
        <dsp:cNvPr id="0" name=""/>
        <dsp:cNvSpPr/>
      </dsp:nvSpPr>
      <dsp:spPr>
        <a:xfrm>
          <a:off x="1808157" y="1297582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1372388"/>
                <a:satOff val="8237"/>
                <a:lumOff val="6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72388"/>
                <a:satOff val="8237"/>
                <a:lumOff val="6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72388"/>
                <a:satOff val="8237"/>
                <a:lumOff val="6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Hib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Haemophilus Influenzae</a:t>
          </a:r>
        </a:p>
      </dsp:txBody>
      <dsp:txXfrm>
        <a:off x="1808157" y="1297582"/>
        <a:ext cx="1641023" cy="984614"/>
      </dsp:txXfrm>
    </dsp:sp>
    <dsp:sp modelId="{A38C9CE0-0BF4-409B-B26A-E075CBE9DCCA}">
      <dsp:nvSpPr>
        <dsp:cNvPr id="0" name=""/>
        <dsp:cNvSpPr/>
      </dsp:nvSpPr>
      <dsp:spPr>
        <a:xfrm>
          <a:off x="3613283" y="1297582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1601119"/>
                <a:satOff val="9610"/>
                <a:lumOff val="73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01119"/>
                <a:satOff val="9610"/>
                <a:lumOff val="73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01119"/>
                <a:satOff val="9610"/>
                <a:lumOff val="73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H/O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History Off</a:t>
          </a:r>
        </a:p>
      </dsp:txBody>
      <dsp:txXfrm>
        <a:off x="3613283" y="1297582"/>
        <a:ext cx="1641023" cy="984614"/>
      </dsp:txXfrm>
    </dsp:sp>
    <dsp:sp modelId="{13F343B1-C724-4CC9-8509-C8BC2BF4E6D1}">
      <dsp:nvSpPr>
        <dsp:cNvPr id="0" name=""/>
        <dsp:cNvSpPr/>
      </dsp:nvSpPr>
      <dsp:spPr>
        <a:xfrm>
          <a:off x="5418409" y="1297582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1829850"/>
                <a:satOff val="10983"/>
                <a:lumOff val="83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29850"/>
                <a:satOff val="10983"/>
                <a:lumOff val="83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29850"/>
                <a:satOff val="10983"/>
                <a:lumOff val="83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HPV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Human Papillomavirus</a:t>
          </a:r>
        </a:p>
      </dsp:txBody>
      <dsp:txXfrm>
        <a:off x="5418409" y="1297582"/>
        <a:ext cx="1641023" cy="984614"/>
      </dsp:txXfrm>
    </dsp:sp>
    <dsp:sp modelId="{29ED5ED9-73F0-4426-B55B-2E94C36C2C24}">
      <dsp:nvSpPr>
        <dsp:cNvPr id="0" name=""/>
        <dsp:cNvSpPr/>
      </dsp:nvSpPr>
      <dsp:spPr>
        <a:xfrm>
          <a:off x="7223535" y="1297582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ICB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Integrated Care Board</a:t>
          </a:r>
        </a:p>
      </dsp:txBody>
      <dsp:txXfrm>
        <a:off x="7223535" y="1297582"/>
        <a:ext cx="1641023" cy="984614"/>
      </dsp:txXfrm>
    </dsp:sp>
    <dsp:sp modelId="{7F3506ED-FC41-4495-A963-784820E786CD}">
      <dsp:nvSpPr>
        <dsp:cNvPr id="0" name=""/>
        <dsp:cNvSpPr/>
      </dsp:nvSpPr>
      <dsp:spPr>
        <a:xfrm>
          <a:off x="3030" y="2446298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2287313"/>
                <a:satOff val="13729"/>
                <a:lumOff val="104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87313"/>
                <a:satOff val="13729"/>
                <a:lumOff val="104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87313"/>
                <a:satOff val="13729"/>
                <a:lumOff val="104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IPV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Inactivated Polio Vaccine</a:t>
          </a:r>
        </a:p>
      </dsp:txBody>
      <dsp:txXfrm>
        <a:off x="3030" y="2446298"/>
        <a:ext cx="1641023" cy="984614"/>
      </dsp:txXfrm>
    </dsp:sp>
    <dsp:sp modelId="{EBB83EDC-88A5-45BC-9F2C-8B921D7B5400}">
      <dsp:nvSpPr>
        <dsp:cNvPr id="0" name=""/>
        <dsp:cNvSpPr/>
      </dsp:nvSpPr>
      <dsp:spPr>
        <a:xfrm>
          <a:off x="1808157" y="2446298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2516044"/>
                <a:satOff val="15102"/>
                <a:lumOff val="115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516044"/>
                <a:satOff val="15102"/>
                <a:lumOff val="115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516044"/>
                <a:satOff val="15102"/>
                <a:lumOff val="115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Mental Health</a:t>
          </a:r>
        </a:p>
      </dsp:txBody>
      <dsp:txXfrm>
        <a:off x="1808157" y="2446298"/>
        <a:ext cx="1641023" cy="984614"/>
      </dsp:txXfrm>
    </dsp:sp>
    <dsp:sp modelId="{25BDA3A8-E6FA-4D7A-91F4-455820AD5768}">
      <dsp:nvSpPr>
        <dsp:cNvPr id="0" name=""/>
        <dsp:cNvSpPr/>
      </dsp:nvSpPr>
      <dsp:spPr>
        <a:xfrm>
          <a:off x="3613283" y="2446298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2744775"/>
                <a:satOff val="16475"/>
                <a:lumOff val="12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44775"/>
                <a:satOff val="16475"/>
                <a:lumOff val="12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44775"/>
                <a:satOff val="16475"/>
                <a:lumOff val="12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Meningococcal</a:t>
          </a:r>
        </a:p>
      </dsp:txBody>
      <dsp:txXfrm>
        <a:off x="3613283" y="2446298"/>
        <a:ext cx="1641023" cy="984614"/>
      </dsp:txXfrm>
    </dsp:sp>
    <dsp:sp modelId="{CBEC3677-CA67-4FB4-9DCE-CEC48FBCABF5}">
      <dsp:nvSpPr>
        <dsp:cNvPr id="0" name=""/>
        <dsp:cNvSpPr/>
      </dsp:nvSpPr>
      <dsp:spPr>
        <a:xfrm>
          <a:off x="5418409" y="2446298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2973507"/>
                <a:satOff val="17848"/>
                <a:lumOff val="135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973507"/>
                <a:satOff val="17848"/>
                <a:lumOff val="135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973507"/>
                <a:satOff val="17848"/>
                <a:lumOff val="135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MMR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Mumps, Measles, Rubella</a:t>
          </a:r>
        </a:p>
      </dsp:txBody>
      <dsp:txXfrm>
        <a:off x="5418409" y="2446298"/>
        <a:ext cx="1641023" cy="984614"/>
      </dsp:txXfrm>
    </dsp:sp>
    <dsp:sp modelId="{BEC521D6-B0F5-4D5B-A607-A83E74ED8D05}">
      <dsp:nvSpPr>
        <dsp:cNvPr id="0" name=""/>
        <dsp:cNvSpPr/>
      </dsp:nvSpPr>
      <dsp:spPr>
        <a:xfrm>
          <a:off x="7223535" y="2446298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3202238"/>
                <a:satOff val="19220"/>
                <a:lumOff val="146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202238"/>
                <a:satOff val="19220"/>
                <a:lumOff val="146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202238"/>
                <a:satOff val="19220"/>
                <a:lumOff val="146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NHC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Neighbourhood Health Centre</a:t>
          </a:r>
        </a:p>
      </dsp:txBody>
      <dsp:txXfrm>
        <a:off x="7223535" y="2446298"/>
        <a:ext cx="1641023" cy="984614"/>
      </dsp:txXfrm>
    </dsp:sp>
    <dsp:sp modelId="{13744926-5929-4A84-AF89-487634D6E42F}">
      <dsp:nvSpPr>
        <dsp:cNvPr id="0" name=""/>
        <dsp:cNvSpPr/>
      </dsp:nvSpPr>
      <dsp:spPr>
        <a:xfrm>
          <a:off x="905593" y="359501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3430969"/>
                <a:satOff val="20593"/>
                <a:lumOff val="1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430969"/>
                <a:satOff val="20593"/>
                <a:lumOff val="1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430969"/>
                <a:satOff val="20593"/>
                <a:lumOff val="1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NHSE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National Health Service England</a:t>
          </a:r>
        </a:p>
      </dsp:txBody>
      <dsp:txXfrm>
        <a:off x="905593" y="3595015"/>
        <a:ext cx="1641023" cy="984614"/>
      </dsp:txXfrm>
    </dsp:sp>
    <dsp:sp modelId="{9EC4AD30-C39F-444D-A884-E9DB8ED01C45}">
      <dsp:nvSpPr>
        <dsp:cNvPr id="0" name=""/>
        <dsp:cNvSpPr/>
      </dsp:nvSpPr>
      <dsp:spPr>
        <a:xfrm>
          <a:off x="2710720" y="359501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3659701"/>
                <a:satOff val="21966"/>
                <a:lumOff val="167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59701"/>
                <a:satOff val="21966"/>
                <a:lumOff val="167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59701"/>
                <a:satOff val="21966"/>
                <a:lumOff val="167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PHB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Personal Health Budgets</a:t>
          </a:r>
        </a:p>
      </dsp:txBody>
      <dsp:txXfrm>
        <a:off x="2710720" y="3595015"/>
        <a:ext cx="1641023" cy="984614"/>
      </dsp:txXfrm>
    </dsp:sp>
    <dsp:sp modelId="{175398B6-16FB-4FA7-8ABA-ACBB9167E3BC}">
      <dsp:nvSpPr>
        <dsp:cNvPr id="0" name=""/>
        <dsp:cNvSpPr/>
      </dsp:nvSpPr>
      <dsp:spPr>
        <a:xfrm>
          <a:off x="4515846" y="3595015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3888432"/>
                <a:satOff val="23339"/>
                <a:lumOff val="177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888432"/>
                <a:satOff val="23339"/>
                <a:lumOff val="177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888432"/>
                <a:satOff val="23339"/>
                <a:lumOff val="177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PPG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Patient Participation Group</a:t>
          </a:r>
        </a:p>
      </dsp:txBody>
      <dsp:txXfrm>
        <a:off x="4515846" y="3595015"/>
        <a:ext cx="1641023" cy="984614"/>
      </dsp:txXfrm>
    </dsp:sp>
    <dsp:sp modelId="{E7606179-2E48-4F62-AD9C-5E33271B556D}">
      <dsp:nvSpPr>
        <dsp:cNvPr id="0" name=""/>
        <dsp:cNvSpPr/>
      </dsp:nvSpPr>
      <dsp:spPr>
        <a:xfrm>
          <a:off x="6322859" y="3585307"/>
          <a:ext cx="1641023" cy="984614"/>
        </a:xfrm>
        <a:prstGeom prst="rect">
          <a:avLst/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Specialist Training</a:t>
          </a:r>
        </a:p>
      </dsp:txBody>
      <dsp:txXfrm>
        <a:off x="6322859" y="3585307"/>
        <a:ext cx="1641023" cy="984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1927C-6FF3-4353-BE0E-DB990D3B0059}">
      <dsp:nvSpPr>
        <dsp:cNvPr id="0" name=""/>
        <dsp:cNvSpPr/>
      </dsp:nvSpPr>
      <dsp:spPr>
        <a:xfrm>
          <a:off x="2515" y="12741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Deliver Tobacco and Vapes Bill (16 </a:t>
          </a:r>
          <a:r>
            <a:rPr lang="en-GB" sz="1800" kern="1200" err="1"/>
            <a:t>yr</a:t>
          </a:r>
          <a:r>
            <a:rPr lang="en-GB" sz="1800" kern="1200"/>
            <a:t> or under not sold tobacco)</a:t>
          </a:r>
        </a:p>
      </dsp:txBody>
      <dsp:txXfrm>
        <a:off x="2515" y="127415"/>
        <a:ext cx="1995957" cy="1197574"/>
      </dsp:txXfrm>
    </dsp:sp>
    <dsp:sp modelId="{08FACA09-3D17-4CCA-A8C5-FB78B8A89269}">
      <dsp:nvSpPr>
        <dsp:cNvPr id="0" name=""/>
        <dsp:cNvSpPr/>
      </dsp:nvSpPr>
      <dsp:spPr>
        <a:xfrm>
          <a:off x="2198068" y="12741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1215215"/>
                <a:satOff val="-83"/>
                <a:lumOff val="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"/>
                <a:satOff val="-83"/>
                <a:lumOff val="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"/>
                <a:satOff val="-83"/>
                <a:lumOff val="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Restrict junk food advertising</a:t>
          </a:r>
        </a:p>
      </dsp:txBody>
      <dsp:txXfrm>
        <a:off x="2198068" y="127415"/>
        <a:ext cx="1995957" cy="1197574"/>
      </dsp:txXfrm>
    </dsp:sp>
    <dsp:sp modelId="{99793453-38D2-401C-AFDE-E3F356FDEE38}">
      <dsp:nvSpPr>
        <dsp:cNvPr id="0" name=""/>
        <dsp:cNvSpPr/>
      </dsp:nvSpPr>
      <dsp:spPr>
        <a:xfrm>
          <a:off x="4393621" y="12741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2430430"/>
                <a:satOff val="-165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0430"/>
                <a:satOff val="-165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0430"/>
                <a:satOff val="-165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Ban the sale of high-caffeine energy drink to under 16’s</a:t>
          </a:r>
        </a:p>
      </dsp:txBody>
      <dsp:txXfrm>
        <a:off x="4393621" y="127415"/>
        <a:ext cx="1995957" cy="1197574"/>
      </dsp:txXfrm>
    </dsp:sp>
    <dsp:sp modelId="{AC311275-513C-4C2E-988C-FF1C2B2CBF91}">
      <dsp:nvSpPr>
        <dsp:cNvPr id="0" name=""/>
        <dsp:cNvSpPr/>
      </dsp:nvSpPr>
      <dsp:spPr>
        <a:xfrm>
          <a:off x="6589174" y="140457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3645645"/>
                <a:satOff val="-248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45645"/>
                <a:satOff val="-248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45645"/>
                <a:satOff val="-248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Expand free school meals</a:t>
          </a:r>
        </a:p>
      </dsp:txBody>
      <dsp:txXfrm>
        <a:off x="6589174" y="140457"/>
        <a:ext cx="1995957" cy="1197574"/>
      </dsp:txXfrm>
    </dsp:sp>
    <dsp:sp modelId="{6F74FF8A-8F02-4DE7-AC97-D52DF752D74A}">
      <dsp:nvSpPr>
        <dsp:cNvPr id="0" name=""/>
        <dsp:cNvSpPr/>
      </dsp:nvSpPr>
      <dsp:spPr>
        <a:xfrm>
          <a:off x="2515" y="152458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4860860"/>
                <a:satOff val="-3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60860"/>
                <a:satOff val="-3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60860"/>
                <a:satOff val="-3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Weight loss medication and access through NHS</a:t>
          </a:r>
        </a:p>
      </dsp:txBody>
      <dsp:txXfrm>
        <a:off x="2515" y="1524585"/>
        <a:ext cx="1995957" cy="1197574"/>
      </dsp:txXfrm>
    </dsp:sp>
    <dsp:sp modelId="{5137BDB7-85F2-479A-A9BD-A0C2BF253D49}">
      <dsp:nvSpPr>
        <dsp:cNvPr id="0" name=""/>
        <dsp:cNvSpPr/>
      </dsp:nvSpPr>
      <dsp:spPr>
        <a:xfrm>
          <a:off x="2198068" y="152458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Move more campaign</a:t>
          </a:r>
        </a:p>
      </dsp:txBody>
      <dsp:txXfrm>
        <a:off x="2198068" y="1524585"/>
        <a:ext cx="1995957" cy="1197574"/>
      </dsp:txXfrm>
    </dsp:sp>
    <dsp:sp modelId="{8C4E1B93-CB63-4E10-8413-A6346BD70C81}">
      <dsp:nvSpPr>
        <dsp:cNvPr id="0" name=""/>
        <dsp:cNvSpPr/>
      </dsp:nvSpPr>
      <dsp:spPr>
        <a:xfrm>
          <a:off x="4393621" y="152458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7291290"/>
                <a:satOff val="-496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91290"/>
                <a:satOff val="-496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91290"/>
                <a:satOff val="-496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Introduce new standards for alcohol labelling</a:t>
          </a:r>
        </a:p>
      </dsp:txBody>
      <dsp:txXfrm>
        <a:off x="4393621" y="1524585"/>
        <a:ext cx="1995957" cy="1197574"/>
      </dsp:txXfrm>
    </dsp:sp>
    <dsp:sp modelId="{256CCDB6-682F-42E7-9773-67718E4990C5}">
      <dsp:nvSpPr>
        <dsp:cNvPr id="0" name=""/>
        <dsp:cNvSpPr/>
      </dsp:nvSpPr>
      <dsp:spPr>
        <a:xfrm>
          <a:off x="6589174" y="152458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8506504"/>
                <a:satOff val="-578"/>
                <a:lumOff val="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506504"/>
                <a:satOff val="-578"/>
                <a:lumOff val="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506504"/>
                <a:satOff val="-578"/>
                <a:lumOff val="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Expand MH support in schools and colleges</a:t>
          </a:r>
        </a:p>
      </dsp:txBody>
      <dsp:txXfrm>
        <a:off x="6589174" y="1524585"/>
        <a:ext cx="1995957" cy="1197574"/>
      </dsp:txXfrm>
    </dsp:sp>
    <dsp:sp modelId="{A47F0A8C-58C1-4D17-800D-5DA5AFFFBDF8}">
      <dsp:nvSpPr>
        <dsp:cNvPr id="0" name=""/>
        <dsp:cNvSpPr/>
      </dsp:nvSpPr>
      <dsp:spPr>
        <a:xfrm>
          <a:off x="1100292" y="292175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9721720"/>
                <a:satOff val="-661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721720"/>
                <a:satOff val="-661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721720"/>
                <a:satOff val="-661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Increase uptake for HPV</a:t>
          </a:r>
        </a:p>
      </dsp:txBody>
      <dsp:txXfrm>
        <a:off x="1100292" y="2921755"/>
        <a:ext cx="1995957" cy="1197574"/>
      </dsp:txXfrm>
    </dsp:sp>
    <dsp:sp modelId="{5396E6FE-EE47-468B-844B-91DED300A424}">
      <dsp:nvSpPr>
        <dsp:cNvPr id="0" name=""/>
        <dsp:cNvSpPr/>
      </dsp:nvSpPr>
      <dsp:spPr>
        <a:xfrm>
          <a:off x="3295844" y="292175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10936935"/>
                <a:satOff val="-743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936935"/>
                <a:satOff val="-743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936935"/>
                <a:satOff val="-743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Lung cancer screening (H/O of smoking)</a:t>
          </a:r>
        </a:p>
      </dsp:txBody>
      <dsp:txXfrm>
        <a:off x="3295844" y="2921755"/>
        <a:ext cx="1995957" cy="1197574"/>
      </dsp:txXfrm>
    </dsp:sp>
    <dsp:sp modelId="{FEE0B98D-DF2B-4B07-9E99-01D50A762D45}">
      <dsp:nvSpPr>
        <dsp:cNvPr id="0" name=""/>
        <dsp:cNvSpPr/>
      </dsp:nvSpPr>
      <dsp:spPr>
        <a:xfrm>
          <a:off x="5491397" y="2921755"/>
          <a:ext cx="1995957" cy="1197574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Newborn genomic testing</a:t>
          </a:r>
        </a:p>
      </dsp:txBody>
      <dsp:txXfrm>
        <a:off x="5491397" y="2921755"/>
        <a:ext cx="1995957" cy="11975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1927C-6FF3-4353-BE0E-DB990D3B0059}">
      <dsp:nvSpPr>
        <dsp:cNvPr id="0" name=""/>
        <dsp:cNvSpPr/>
      </dsp:nvSpPr>
      <dsp:spPr>
        <a:xfrm>
          <a:off x="811801" y="1580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Combine NHSE with DHSC (reduce staff by 50%)</a:t>
          </a:r>
        </a:p>
      </dsp:txBody>
      <dsp:txXfrm>
        <a:off x="811801" y="1580"/>
        <a:ext cx="2176264" cy="1305758"/>
      </dsp:txXfrm>
    </dsp:sp>
    <dsp:sp modelId="{08FACA09-3D17-4CCA-A8C5-FB78B8A89269}">
      <dsp:nvSpPr>
        <dsp:cNvPr id="0" name=""/>
        <dsp:cNvSpPr/>
      </dsp:nvSpPr>
      <dsp:spPr>
        <a:xfrm>
          <a:off x="3205691" y="1580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ICB commissioner for local healthcare services</a:t>
          </a:r>
        </a:p>
      </dsp:txBody>
      <dsp:txXfrm>
        <a:off x="3205691" y="1580"/>
        <a:ext cx="2176264" cy="1305758"/>
      </dsp:txXfrm>
    </dsp:sp>
    <dsp:sp modelId="{99793453-38D2-401C-AFDE-E3F356FDEE38}">
      <dsp:nvSpPr>
        <dsp:cNvPr id="0" name=""/>
        <dsp:cNvSpPr/>
      </dsp:nvSpPr>
      <dsp:spPr>
        <a:xfrm>
          <a:off x="5599581" y="1580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System of earned autonomy, step in when underperforming</a:t>
          </a:r>
        </a:p>
      </dsp:txBody>
      <dsp:txXfrm>
        <a:off x="5599581" y="1580"/>
        <a:ext cx="2176264" cy="1305758"/>
      </dsp:txXfrm>
    </dsp:sp>
    <dsp:sp modelId="{AC311275-513C-4C2E-988C-FF1C2B2CBF91}">
      <dsp:nvSpPr>
        <dsp:cNvPr id="0" name=""/>
        <dsp:cNvSpPr/>
      </dsp:nvSpPr>
      <dsp:spPr>
        <a:xfrm>
          <a:off x="811801" y="1524965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Work closer with local government and other local public services</a:t>
          </a:r>
        </a:p>
      </dsp:txBody>
      <dsp:txXfrm>
        <a:off x="811801" y="1524965"/>
        <a:ext cx="2176264" cy="1305758"/>
      </dsp:txXfrm>
    </dsp:sp>
    <dsp:sp modelId="{6F74FF8A-8F02-4DE7-AC97-D52DF752D74A}">
      <dsp:nvSpPr>
        <dsp:cNvPr id="0" name=""/>
        <dsp:cNvSpPr/>
      </dsp:nvSpPr>
      <dsp:spPr>
        <a:xfrm>
          <a:off x="3205691" y="1524965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Use of private sector to treat NHS patients when available</a:t>
          </a:r>
        </a:p>
      </dsp:txBody>
      <dsp:txXfrm>
        <a:off x="3205691" y="1524965"/>
        <a:ext cx="2176264" cy="1305758"/>
      </dsp:txXfrm>
    </dsp:sp>
    <dsp:sp modelId="{8C4E1B93-CB63-4E10-8413-A6346BD70C81}">
      <dsp:nvSpPr>
        <dsp:cNvPr id="0" name=""/>
        <dsp:cNvSpPr/>
      </dsp:nvSpPr>
      <dsp:spPr>
        <a:xfrm>
          <a:off x="5599581" y="1524965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NHS providers should be a Foundation Trust (retain surplus, reinvest them)</a:t>
          </a:r>
        </a:p>
      </dsp:txBody>
      <dsp:txXfrm>
        <a:off x="5599581" y="1524965"/>
        <a:ext cx="2176264" cy="1305758"/>
      </dsp:txXfrm>
    </dsp:sp>
    <dsp:sp modelId="{5137BDB7-85F2-479A-A9BD-A0C2BF253D49}">
      <dsp:nvSpPr>
        <dsp:cNvPr id="0" name=""/>
        <dsp:cNvSpPr/>
      </dsp:nvSpPr>
      <dsp:spPr>
        <a:xfrm>
          <a:off x="2008746" y="3048350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New patient choice charter</a:t>
          </a:r>
        </a:p>
      </dsp:txBody>
      <dsp:txXfrm>
        <a:off x="2008746" y="3048350"/>
        <a:ext cx="2176264" cy="1305758"/>
      </dsp:txXfrm>
    </dsp:sp>
    <dsp:sp modelId="{A47F0A8C-58C1-4D17-800D-5DA5AFFFBDF8}">
      <dsp:nvSpPr>
        <dsp:cNvPr id="0" name=""/>
        <dsp:cNvSpPr/>
      </dsp:nvSpPr>
      <dsp:spPr>
        <a:xfrm>
          <a:off x="4402636" y="3048350"/>
          <a:ext cx="2176264" cy="1305758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Trial new patient power payments (full costs of their care be given to the provider)</a:t>
          </a:r>
        </a:p>
      </dsp:txBody>
      <dsp:txXfrm>
        <a:off x="4402636" y="3048350"/>
        <a:ext cx="2176264" cy="1305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1927C-6FF3-4353-BE0E-DB990D3B0059}">
      <dsp:nvSpPr>
        <dsp:cNvPr id="0" name=""/>
        <dsp:cNvSpPr/>
      </dsp:nvSpPr>
      <dsp:spPr>
        <a:xfrm>
          <a:off x="0" y="182468"/>
          <a:ext cx="1572815" cy="9436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By 2028 </a:t>
          </a:r>
          <a:r>
            <a:rPr lang="en-GB" sz="1400" b="1" kern="1200"/>
            <a:t>NHS App </a:t>
          </a:r>
          <a:r>
            <a:rPr lang="en-GB" sz="1400" kern="1200"/>
            <a:t>full front door to NHS</a:t>
          </a:r>
        </a:p>
      </dsp:txBody>
      <dsp:txXfrm>
        <a:off x="0" y="182468"/>
        <a:ext cx="1572815" cy="943689"/>
      </dsp:txXfrm>
    </dsp:sp>
    <dsp:sp modelId="{08FACA09-3D17-4CCA-A8C5-FB78B8A89269}">
      <dsp:nvSpPr>
        <dsp:cNvPr id="0" name=""/>
        <dsp:cNvSpPr/>
      </dsp:nvSpPr>
      <dsp:spPr>
        <a:xfrm>
          <a:off x="1730096" y="182468"/>
          <a:ext cx="1572815" cy="943689"/>
        </a:xfrm>
        <a:prstGeom prst="rect">
          <a:avLst/>
        </a:prstGeom>
        <a:solidFill>
          <a:schemeClr val="accent5">
            <a:hueOff val="-1104741"/>
            <a:satOff val="-75"/>
            <a:lumOff val="1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NHS GP - online advice for non-urgent care</a:t>
          </a:r>
        </a:p>
      </dsp:txBody>
      <dsp:txXfrm>
        <a:off x="1730096" y="182468"/>
        <a:ext cx="1572815" cy="943689"/>
      </dsp:txXfrm>
    </dsp:sp>
    <dsp:sp modelId="{99793453-38D2-401C-AFDE-E3F356FDEE38}">
      <dsp:nvSpPr>
        <dsp:cNvPr id="0" name=""/>
        <dsp:cNvSpPr/>
      </dsp:nvSpPr>
      <dsp:spPr>
        <a:xfrm>
          <a:off x="3460193" y="182468"/>
          <a:ext cx="1572815" cy="943689"/>
        </a:xfrm>
        <a:prstGeom prst="rect">
          <a:avLst/>
        </a:prstGeom>
        <a:solidFill>
          <a:schemeClr val="accent5">
            <a:hueOff val="-2209482"/>
            <a:satOff val="-150"/>
            <a:lumOff val="3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Choices – choose preferred provider </a:t>
          </a:r>
        </a:p>
      </dsp:txBody>
      <dsp:txXfrm>
        <a:off x="3460193" y="182468"/>
        <a:ext cx="1572815" cy="943689"/>
      </dsp:txXfrm>
    </dsp:sp>
    <dsp:sp modelId="{AC311275-513C-4C2E-988C-FF1C2B2CBF91}">
      <dsp:nvSpPr>
        <dsp:cNvPr id="0" name=""/>
        <dsp:cNvSpPr/>
      </dsp:nvSpPr>
      <dsp:spPr>
        <a:xfrm>
          <a:off x="0" y="1283439"/>
          <a:ext cx="1572815" cy="943689"/>
        </a:xfrm>
        <a:prstGeom prst="rect">
          <a:avLst/>
        </a:prstGeom>
        <a:solidFill>
          <a:schemeClr val="accent5">
            <a:hueOff val="-3314223"/>
            <a:satOff val="-225"/>
            <a:lumOff val="5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Specialist – book directly for tests (appropriate)</a:t>
          </a:r>
        </a:p>
      </dsp:txBody>
      <dsp:txXfrm>
        <a:off x="0" y="1283439"/>
        <a:ext cx="1572815" cy="943689"/>
      </dsp:txXfrm>
    </dsp:sp>
    <dsp:sp modelId="{5396E6FE-EE47-468B-844B-91DED300A424}">
      <dsp:nvSpPr>
        <dsp:cNvPr id="0" name=""/>
        <dsp:cNvSpPr/>
      </dsp:nvSpPr>
      <dsp:spPr>
        <a:xfrm>
          <a:off x="1730096" y="1283439"/>
          <a:ext cx="1572815" cy="943689"/>
        </a:xfrm>
        <a:prstGeom prst="rect">
          <a:avLst/>
        </a:prstGeom>
        <a:solidFill>
          <a:schemeClr val="accent5">
            <a:hueOff val="-4418963"/>
            <a:satOff val="-300"/>
            <a:lumOff val="7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Consult – hold consultations</a:t>
          </a:r>
        </a:p>
      </dsp:txBody>
      <dsp:txXfrm>
        <a:off x="1730096" y="1283439"/>
        <a:ext cx="1572815" cy="943689"/>
      </dsp:txXfrm>
    </dsp:sp>
    <dsp:sp modelId="{FEE0B98D-DF2B-4B07-9E99-01D50A762D45}">
      <dsp:nvSpPr>
        <dsp:cNvPr id="0" name=""/>
        <dsp:cNvSpPr/>
      </dsp:nvSpPr>
      <dsp:spPr>
        <a:xfrm>
          <a:off x="3460193" y="1283439"/>
          <a:ext cx="1572815" cy="943689"/>
        </a:xfrm>
        <a:prstGeom prst="rect">
          <a:avLst/>
        </a:prstGeom>
        <a:solidFill>
          <a:schemeClr val="accent5">
            <a:hueOff val="-5523705"/>
            <a:satOff val="-375"/>
            <a:lumOff val="8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Medicines – manage medication</a:t>
          </a:r>
        </a:p>
      </dsp:txBody>
      <dsp:txXfrm>
        <a:off x="3460193" y="1283439"/>
        <a:ext cx="1572815" cy="943689"/>
      </dsp:txXfrm>
    </dsp:sp>
    <dsp:sp modelId="{52072DA5-3131-4830-8D92-8EA972F409F2}">
      <dsp:nvSpPr>
        <dsp:cNvPr id="0" name=""/>
        <dsp:cNvSpPr/>
      </dsp:nvSpPr>
      <dsp:spPr>
        <a:xfrm>
          <a:off x="0" y="2384410"/>
          <a:ext cx="1572815" cy="943689"/>
        </a:xfrm>
        <a:prstGeom prst="rect">
          <a:avLst/>
        </a:prstGeom>
        <a:solidFill>
          <a:schemeClr val="accent5">
            <a:hueOff val="-6628445"/>
            <a:satOff val="-451"/>
            <a:lumOff val="10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Vaccines – book vaccinations</a:t>
          </a:r>
        </a:p>
      </dsp:txBody>
      <dsp:txXfrm>
        <a:off x="0" y="2384410"/>
        <a:ext cx="1572815" cy="943689"/>
      </dsp:txXfrm>
    </dsp:sp>
    <dsp:sp modelId="{FD12D047-605B-4855-9F0B-A5FB6EBEDCE6}">
      <dsp:nvSpPr>
        <dsp:cNvPr id="0" name=""/>
        <dsp:cNvSpPr/>
      </dsp:nvSpPr>
      <dsp:spPr>
        <a:xfrm>
          <a:off x="1730096" y="2384410"/>
          <a:ext cx="1572815" cy="943689"/>
        </a:xfrm>
        <a:prstGeom prst="rect">
          <a:avLst/>
        </a:prstGeom>
        <a:solidFill>
          <a:schemeClr val="accent5">
            <a:hueOff val="-7733186"/>
            <a:satOff val="-526"/>
            <a:lumOff val="12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Care – manage LTC</a:t>
          </a:r>
        </a:p>
      </dsp:txBody>
      <dsp:txXfrm>
        <a:off x="1730096" y="2384410"/>
        <a:ext cx="1572815" cy="943689"/>
      </dsp:txXfrm>
    </dsp:sp>
    <dsp:sp modelId="{A5784495-8016-4B17-846D-6D36D33F6517}">
      <dsp:nvSpPr>
        <dsp:cNvPr id="0" name=""/>
        <dsp:cNvSpPr/>
      </dsp:nvSpPr>
      <dsp:spPr>
        <a:xfrm>
          <a:off x="3460193" y="2384410"/>
          <a:ext cx="1572815" cy="943689"/>
        </a:xfrm>
        <a:prstGeom prst="rect">
          <a:avLst/>
        </a:prstGeom>
        <a:solidFill>
          <a:schemeClr val="accent5">
            <a:hueOff val="-8837927"/>
            <a:satOff val="-601"/>
            <a:lumOff val="14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Health – access and upload health data</a:t>
          </a:r>
        </a:p>
      </dsp:txBody>
      <dsp:txXfrm>
        <a:off x="3460193" y="2384410"/>
        <a:ext cx="1572815" cy="943689"/>
      </dsp:txXfrm>
    </dsp:sp>
    <dsp:sp modelId="{B8A4C8AA-DEC4-4166-8C4D-C84304218E8A}">
      <dsp:nvSpPr>
        <dsp:cNvPr id="0" name=""/>
        <dsp:cNvSpPr/>
      </dsp:nvSpPr>
      <dsp:spPr>
        <a:xfrm>
          <a:off x="0" y="3485380"/>
          <a:ext cx="1572815" cy="943689"/>
        </a:xfrm>
        <a:prstGeom prst="rect">
          <a:avLst/>
        </a:prstGeom>
        <a:solidFill>
          <a:schemeClr val="accent5">
            <a:hueOff val="-9942668"/>
            <a:satOff val="-676"/>
            <a:lumOff val="16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Companion – get extra support</a:t>
          </a:r>
        </a:p>
      </dsp:txBody>
      <dsp:txXfrm>
        <a:off x="0" y="3485380"/>
        <a:ext cx="1572815" cy="943689"/>
      </dsp:txXfrm>
    </dsp:sp>
    <dsp:sp modelId="{9A5E942C-F6EF-47FD-93CF-3B1D1F0E9F8D}">
      <dsp:nvSpPr>
        <dsp:cNvPr id="0" name=""/>
        <dsp:cNvSpPr/>
      </dsp:nvSpPr>
      <dsp:spPr>
        <a:xfrm>
          <a:off x="1730096" y="3485380"/>
          <a:ext cx="1572815" cy="943689"/>
        </a:xfrm>
        <a:prstGeom prst="rect">
          <a:avLst/>
        </a:prstGeom>
        <a:solidFill>
          <a:schemeClr val="accent5">
            <a:hueOff val="-11047409"/>
            <a:satOff val="-751"/>
            <a:lumOff val="17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Children – manage children’s healthcare</a:t>
          </a:r>
        </a:p>
      </dsp:txBody>
      <dsp:txXfrm>
        <a:off x="1730096" y="3485380"/>
        <a:ext cx="1572815" cy="943689"/>
      </dsp:txXfrm>
    </dsp:sp>
    <dsp:sp modelId="{8EBA2394-C059-4943-BCC3-87BD49DC65EF}">
      <dsp:nvSpPr>
        <dsp:cNvPr id="0" name=""/>
        <dsp:cNvSpPr/>
      </dsp:nvSpPr>
      <dsp:spPr>
        <a:xfrm>
          <a:off x="3460193" y="3485380"/>
          <a:ext cx="1572815" cy="943689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My Carer – coordinate care for a relative</a:t>
          </a:r>
        </a:p>
      </dsp:txBody>
      <dsp:txXfrm>
        <a:off x="3460193" y="3485380"/>
        <a:ext cx="1572815" cy="9436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1927C-6FF3-4353-BE0E-DB990D3B0059}">
      <dsp:nvSpPr>
        <dsp:cNvPr id="0" name=""/>
        <dsp:cNvSpPr/>
      </dsp:nvSpPr>
      <dsp:spPr>
        <a:xfrm>
          <a:off x="408" y="348000"/>
          <a:ext cx="1593475" cy="9560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Single patient record (that’s patient access)</a:t>
          </a:r>
        </a:p>
      </dsp:txBody>
      <dsp:txXfrm>
        <a:off x="408" y="348000"/>
        <a:ext cx="1593475" cy="956085"/>
      </dsp:txXfrm>
    </dsp:sp>
    <dsp:sp modelId="{08FACA09-3D17-4CCA-A8C5-FB78B8A89269}">
      <dsp:nvSpPr>
        <dsp:cNvPr id="0" name=""/>
        <dsp:cNvSpPr/>
      </dsp:nvSpPr>
      <dsp:spPr>
        <a:xfrm>
          <a:off x="1753231" y="348000"/>
          <a:ext cx="1593475" cy="956085"/>
        </a:xfrm>
        <a:prstGeom prst="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Patients leave feedback – shared back with providers</a:t>
          </a:r>
        </a:p>
      </dsp:txBody>
      <dsp:txXfrm>
        <a:off x="1753231" y="348000"/>
        <a:ext cx="1593475" cy="956085"/>
      </dsp:txXfrm>
    </dsp:sp>
    <dsp:sp modelId="{99793453-38D2-401C-AFDE-E3F356FDEE38}">
      <dsp:nvSpPr>
        <dsp:cNvPr id="0" name=""/>
        <dsp:cNvSpPr/>
      </dsp:nvSpPr>
      <dsp:spPr>
        <a:xfrm>
          <a:off x="408" y="1463432"/>
          <a:ext cx="1593475" cy="956085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err="1"/>
            <a:t>HealthStore</a:t>
          </a:r>
          <a:r>
            <a:rPr lang="en-GB" sz="1500" kern="1200"/>
            <a:t> – digital tools for patients</a:t>
          </a:r>
        </a:p>
      </dsp:txBody>
      <dsp:txXfrm>
        <a:off x="408" y="1463432"/>
        <a:ext cx="1593475" cy="956085"/>
      </dsp:txXfrm>
    </dsp:sp>
    <dsp:sp modelId="{AC311275-513C-4C2E-988C-FF1C2B2CBF91}">
      <dsp:nvSpPr>
        <dsp:cNvPr id="0" name=""/>
        <dsp:cNvSpPr/>
      </dsp:nvSpPr>
      <dsp:spPr>
        <a:xfrm>
          <a:off x="1753231" y="1463432"/>
          <a:ext cx="1593475" cy="956085"/>
        </a:xfrm>
        <a:prstGeom prst="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Single sign in for staff</a:t>
          </a:r>
        </a:p>
      </dsp:txBody>
      <dsp:txXfrm>
        <a:off x="1753231" y="1463432"/>
        <a:ext cx="1593475" cy="956085"/>
      </dsp:txXfrm>
    </dsp:sp>
    <dsp:sp modelId="{5396E6FE-EE47-468B-844B-91DED300A424}">
      <dsp:nvSpPr>
        <dsp:cNvPr id="0" name=""/>
        <dsp:cNvSpPr/>
      </dsp:nvSpPr>
      <dsp:spPr>
        <a:xfrm>
          <a:off x="876819" y="2578865"/>
          <a:ext cx="1593475" cy="956085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Use of AI Scribe</a:t>
          </a:r>
        </a:p>
      </dsp:txBody>
      <dsp:txXfrm>
        <a:off x="876819" y="2578865"/>
        <a:ext cx="1593475" cy="9560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874C6-01F4-481D-8FA9-3699A41DF733}">
      <dsp:nvSpPr>
        <dsp:cNvPr id="0" name=""/>
        <dsp:cNvSpPr/>
      </dsp:nvSpPr>
      <dsp:spPr>
        <a:xfrm>
          <a:off x="287" y="256505"/>
          <a:ext cx="3059689" cy="764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/>
            <a:t>2024</a:t>
          </a:r>
        </a:p>
      </dsp:txBody>
      <dsp:txXfrm>
        <a:off x="22691" y="278909"/>
        <a:ext cx="3014881" cy="720114"/>
      </dsp:txXfrm>
    </dsp:sp>
    <dsp:sp modelId="{A02902A0-F2F8-4E60-B2BB-4C5C19A34D55}">
      <dsp:nvSpPr>
        <dsp:cNvPr id="0" name=""/>
        <dsp:cNvSpPr/>
      </dsp:nvSpPr>
      <dsp:spPr>
        <a:xfrm rot="5400000">
          <a:off x="1463201" y="1088358"/>
          <a:ext cx="133861" cy="13386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39A47-3806-47E7-A419-8EFC33F4123A}">
      <dsp:nvSpPr>
        <dsp:cNvPr id="0" name=""/>
        <dsp:cNvSpPr/>
      </dsp:nvSpPr>
      <dsp:spPr>
        <a:xfrm>
          <a:off x="287" y="1289150"/>
          <a:ext cx="3059689" cy="7649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287 surveys sent out</a:t>
          </a:r>
        </a:p>
      </dsp:txBody>
      <dsp:txXfrm>
        <a:off x="22691" y="1311554"/>
        <a:ext cx="3014881" cy="720114"/>
      </dsp:txXfrm>
    </dsp:sp>
    <dsp:sp modelId="{8041CA50-538A-48C9-A26C-6861FC85ABEE}">
      <dsp:nvSpPr>
        <dsp:cNvPr id="0" name=""/>
        <dsp:cNvSpPr/>
      </dsp:nvSpPr>
      <dsp:spPr>
        <a:xfrm rot="5400000">
          <a:off x="1463201" y="2121003"/>
          <a:ext cx="133861" cy="13386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6BBDC2-EEDB-4E64-B043-2CF283F21744}">
      <dsp:nvSpPr>
        <dsp:cNvPr id="0" name=""/>
        <dsp:cNvSpPr/>
      </dsp:nvSpPr>
      <dsp:spPr>
        <a:xfrm>
          <a:off x="287" y="2321795"/>
          <a:ext cx="3059689" cy="7649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1346944"/>
            <a:satOff val="-12446"/>
            <a:lumOff val="-140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346944"/>
              <a:satOff val="-12446"/>
              <a:lumOff val="-14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118 surveys sent back</a:t>
          </a:r>
        </a:p>
      </dsp:txBody>
      <dsp:txXfrm>
        <a:off x="22691" y="2344199"/>
        <a:ext cx="3014881" cy="720114"/>
      </dsp:txXfrm>
    </dsp:sp>
    <dsp:sp modelId="{93137078-C1EC-48B8-99B8-8ED8D6417D1F}">
      <dsp:nvSpPr>
        <dsp:cNvPr id="0" name=""/>
        <dsp:cNvSpPr/>
      </dsp:nvSpPr>
      <dsp:spPr>
        <a:xfrm rot="5400000">
          <a:off x="1463201" y="3153649"/>
          <a:ext cx="133861" cy="13386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992C32-6D46-4A7A-96B1-B82FBE671F9C}">
      <dsp:nvSpPr>
        <dsp:cNvPr id="0" name=""/>
        <dsp:cNvSpPr/>
      </dsp:nvSpPr>
      <dsp:spPr>
        <a:xfrm>
          <a:off x="287" y="3354441"/>
          <a:ext cx="3059689" cy="7649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2693887"/>
            <a:satOff val="-24893"/>
            <a:lumOff val="-280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693887"/>
              <a:satOff val="-24893"/>
              <a:lumOff val="-28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41% completion rate</a:t>
          </a:r>
        </a:p>
      </dsp:txBody>
      <dsp:txXfrm>
        <a:off x="22691" y="3376845"/>
        <a:ext cx="3014881" cy="720114"/>
      </dsp:txXfrm>
    </dsp:sp>
    <dsp:sp modelId="{B0DF0764-22B9-4CA8-BC1B-E4AA18BB8167}">
      <dsp:nvSpPr>
        <dsp:cNvPr id="0" name=""/>
        <dsp:cNvSpPr/>
      </dsp:nvSpPr>
      <dsp:spPr>
        <a:xfrm>
          <a:off x="3488333" y="256505"/>
          <a:ext cx="3059689" cy="764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/>
            <a:t>2025</a:t>
          </a:r>
        </a:p>
      </dsp:txBody>
      <dsp:txXfrm>
        <a:off x="3510737" y="278909"/>
        <a:ext cx="3014881" cy="720114"/>
      </dsp:txXfrm>
    </dsp:sp>
    <dsp:sp modelId="{295510CB-6DDC-4A6D-ACA2-DC9C6C135741}">
      <dsp:nvSpPr>
        <dsp:cNvPr id="0" name=""/>
        <dsp:cNvSpPr/>
      </dsp:nvSpPr>
      <dsp:spPr>
        <a:xfrm rot="5400000">
          <a:off x="4951247" y="1088358"/>
          <a:ext cx="133861" cy="13386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0F991F-081F-4C7A-A139-27DD3E03B1BC}">
      <dsp:nvSpPr>
        <dsp:cNvPr id="0" name=""/>
        <dsp:cNvSpPr/>
      </dsp:nvSpPr>
      <dsp:spPr>
        <a:xfrm>
          <a:off x="3488333" y="1289150"/>
          <a:ext cx="3059689" cy="7649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4040831"/>
            <a:satOff val="-37339"/>
            <a:lumOff val="-420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040831"/>
              <a:satOff val="-37339"/>
              <a:lumOff val="-42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312 surveys sent out</a:t>
          </a:r>
        </a:p>
      </dsp:txBody>
      <dsp:txXfrm>
        <a:off x="3510737" y="1311554"/>
        <a:ext cx="3014881" cy="720114"/>
      </dsp:txXfrm>
    </dsp:sp>
    <dsp:sp modelId="{EFDCD156-FECD-400C-AE75-107D78BB664A}">
      <dsp:nvSpPr>
        <dsp:cNvPr id="0" name=""/>
        <dsp:cNvSpPr/>
      </dsp:nvSpPr>
      <dsp:spPr>
        <a:xfrm rot="5400000">
          <a:off x="4951247" y="2121003"/>
          <a:ext cx="133861" cy="13386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78A7F4-0BF0-4E92-8C9A-D829B46A01AF}">
      <dsp:nvSpPr>
        <dsp:cNvPr id="0" name=""/>
        <dsp:cNvSpPr/>
      </dsp:nvSpPr>
      <dsp:spPr>
        <a:xfrm>
          <a:off x="3488333" y="2321795"/>
          <a:ext cx="3059689" cy="7649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5387775"/>
            <a:satOff val="-49786"/>
            <a:lumOff val="-56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387775"/>
              <a:satOff val="-49786"/>
              <a:lumOff val="-56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129 surveys sent back</a:t>
          </a:r>
        </a:p>
      </dsp:txBody>
      <dsp:txXfrm>
        <a:off x="3510737" y="2344199"/>
        <a:ext cx="3014881" cy="720114"/>
      </dsp:txXfrm>
    </dsp:sp>
    <dsp:sp modelId="{5B2AB1B4-A78D-4E5A-B47B-17747FC1D3A4}">
      <dsp:nvSpPr>
        <dsp:cNvPr id="0" name=""/>
        <dsp:cNvSpPr/>
      </dsp:nvSpPr>
      <dsp:spPr>
        <a:xfrm rot="5400000">
          <a:off x="4951247" y="3153649"/>
          <a:ext cx="133861" cy="13386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17598E-4EAD-402E-9EB3-9A00B642C22E}">
      <dsp:nvSpPr>
        <dsp:cNvPr id="0" name=""/>
        <dsp:cNvSpPr/>
      </dsp:nvSpPr>
      <dsp:spPr>
        <a:xfrm>
          <a:off x="3488333" y="3354441"/>
          <a:ext cx="3059689" cy="7649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41% completion rate</a:t>
          </a:r>
        </a:p>
      </dsp:txBody>
      <dsp:txXfrm>
        <a:off x="3510737" y="3376845"/>
        <a:ext cx="3014881" cy="7201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BA629-DA7F-49A8-A29D-BE33EFAF9335}">
      <dsp:nvSpPr>
        <dsp:cNvPr id="0" name=""/>
        <dsp:cNvSpPr/>
      </dsp:nvSpPr>
      <dsp:spPr>
        <a:xfrm>
          <a:off x="2093890" y="2346883"/>
          <a:ext cx="6266199" cy="16805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6345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i="1" kern="1200"/>
            <a:t>“To provide well led, accessible care in a caring, safe and courteous manner ensuring that our patients’ needs are at the heart of all the services that we provide in an ever changing world”</a:t>
          </a:r>
          <a:endParaRPr lang="en-GB" sz="1900" kern="1200"/>
        </a:p>
      </dsp:txBody>
      <dsp:txXfrm>
        <a:off x="2175926" y="2428919"/>
        <a:ext cx="6102127" cy="1516444"/>
      </dsp:txXfrm>
    </dsp:sp>
    <dsp:sp modelId="{AB1018E9-6385-4ADF-9A7D-01EC2B5C2591}">
      <dsp:nvSpPr>
        <dsp:cNvPr id="0" name=""/>
        <dsp:cNvSpPr/>
      </dsp:nvSpPr>
      <dsp:spPr>
        <a:xfrm>
          <a:off x="356281" y="699707"/>
          <a:ext cx="2905166" cy="29056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38B21-3C6E-4FB4-8E4B-F15E1E52D929}">
      <dsp:nvSpPr>
        <dsp:cNvPr id="0" name=""/>
        <dsp:cNvSpPr/>
      </dsp:nvSpPr>
      <dsp:spPr>
        <a:xfrm>
          <a:off x="0" y="647295"/>
          <a:ext cx="2485913" cy="14915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latin typeface="Aptos Display" panose="02110004020202020204"/>
            </a:rPr>
            <a:t>Safety</a:t>
          </a:r>
          <a:endParaRPr lang="en-GB" sz="2700" kern="1200"/>
        </a:p>
      </dsp:txBody>
      <dsp:txXfrm>
        <a:off x="0" y="647295"/>
        <a:ext cx="2485913" cy="1491548"/>
      </dsp:txXfrm>
    </dsp:sp>
    <dsp:sp modelId="{7146D111-C318-4BAA-B9C7-489DCC768992}">
      <dsp:nvSpPr>
        <dsp:cNvPr id="0" name=""/>
        <dsp:cNvSpPr/>
      </dsp:nvSpPr>
      <dsp:spPr>
        <a:xfrm>
          <a:off x="2734504" y="647295"/>
          <a:ext cx="2485913" cy="1491548"/>
        </a:xfrm>
        <a:prstGeom prst="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latin typeface="Aptos Display" panose="02110004020202020204"/>
            </a:rPr>
            <a:t>Respect</a:t>
          </a:r>
          <a:endParaRPr lang="en-GB" sz="2700" kern="1200"/>
        </a:p>
      </dsp:txBody>
      <dsp:txXfrm>
        <a:off x="2734504" y="647295"/>
        <a:ext cx="2485913" cy="1491548"/>
      </dsp:txXfrm>
    </dsp:sp>
    <dsp:sp modelId="{32FAF5EF-5BB8-4067-B68A-0DA97D8D3DF3}">
      <dsp:nvSpPr>
        <dsp:cNvPr id="0" name=""/>
        <dsp:cNvSpPr/>
      </dsp:nvSpPr>
      <dsp:spPr>
        <a:xfrm>
          <a:off x="5469009" y="647295"/>
          <a:ext cx="2485913" cy="1491548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latin typeface="Aptos Display" panose="02110004020202020204"/>
            </a:rPr>
            <a:t>Communication</a:t>
          </a:r>
          <a:endParaRPr lang="en-GB" sz="2700" kern="1200"/>
        </a:p>
      </dsp:txBody>
      <dsp:txXfrm>
        <a:off x="5469009" y="647295"/>
        <a:ext cx="2485913" cy="1491548"/>
      </dsp:txXfrm>
    </dsp:sp>
    <dsp:sp modelId="{ED02B109-E6F8-4242-9982-90A75CFCD761}">
      <dsp:nvSpPr>
        <dsp:cNvPr id="0" name=""/>
        <dsp:cNvSpPr/>
      </dsp:nvSpPr>
      <dsp:spPr>
        <a:xfrm>
          <a:off x="1367252" y="2387435"/>
          <a:ext cx="2485913" cy="1491548"/>
        </a:xfrm>
        <a:prstGeom prst="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latin typeface="Aptos Display" panose="02110004020202020204"/>
            </a:rPr>
            <a:t>Well-Led</a:t>
          </a:r>
          <a:endParaRPr lang="en-GB" sz="2700" kern="1200"/>
        </a:p>
      </dsp:txBody>
      <dsp:txXfrm>
        <a:off x="1367252" y="2387435"/>
        <a:ext cx="2485913" cy="1491548"/>
      </dsp:txXfrm>
    </dsp:sp>
    <dsp:sp modelId="{9DCDC620-6810-4080-BD8D-749939415F82}">
      <dsp:nvSpPr>
        <dsp:cNvPr id="0" name=""/>
        <dsp:cNvSpPr/>
      </dsp:nvSpPr>
      <dsp:spPr>
        <a:xfrm>
          <a:off x="4101757" y="2387435"/>
          <a:ext cx="2485913" cy="1491548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latin typeface="Aptos Display" panose="02110004020202020204"/>
            </a:rPr>
            <a:t>Committed</a:t>
          </a:r>
          <a:endParaRPr lang="en-GB" sz="2700" kern="1200"/>
        </a:p>
      </dsp:txBody>
      <dsp:txXfrm>
        <a:off x="4101757" y="2387435"/>
        <a:ext cx="2485913" cy="1491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4D3EF-DCBE-4DB9-BF11-E5DED79AA35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9E21-214E-48FB-A699-9CCC5951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01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2D776-7AA5-4291-9955-E83C9E51CF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63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87005-935A-ABAD-03C0-3EC4B951D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66179-2802-FFF7-0C42-3830B3D7D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B7268-A291-93AC-4724-B591BAC70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75A12-B302-0244-C3E9-A7F0978BF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2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64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95A8-1997-8F6F-B949-97665EE10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17241-D64F-6F1E-273B-8E0A936C6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C23DD-61B8-BE33-B0A9-AC5A97869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 including Friends and Family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62E0D-9556-4E14-932E-108CECE79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06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2CCE7-F079-F613-832F-F17609C2A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7F4CE-1E8A-943A-115F-D377B8CD4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ED6FA-740B-86B4-3CA2-8DCFF31E4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C960A-B606-E933-DF9D-370A16979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687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Ali decided it’s her turn to do a game show as she said she wanted to do one from the 21</a:t>
            </a:r>
            <a:r>
              <a:rPr lang="en-GB" baseline="30000" dirty="0"/>
              <a:t>st</a:t>
            </a:r>
            <a:r>
              <a:rPr lang="en-GB" dirty="0"/>
              <a:t> century, where all my game show choices were from 40 years ago. I said, Ali, know </a:t>
            </a:r>
            <a:r>
              <a:rPr lang="en-GB"/>
              <a:t>your audience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60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578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Ali decided it’s her turn to do a game show as she said she wanted to do one from the 21</a:t>
            </a:r>
            <a:r>
              <a:rPr lang="en-GB" baseline="30000" dirty="0"/>
              <a:t>st</a:t>
            </a:r>
            <a:r>
              <a:rPr lang="en-GB" dirty="0"/>
              <a:t> century, where all my game show choices were from 40 years ago. I said, Ali, know </a:t>
            </a:r>
            <a:r>
              <a:rPr lang="en-GB"/>
              <a:t>your audience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964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697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F91-D1D3-B2AF-E779-860DF6AD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1F03F-D62F-0E53-FE93-7A0BDC630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CE501-4621-B99C-492C-1BA423BEC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9874-7AFA-FD3B-9FA3-59D98CE65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310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74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3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12F0-FAA5-C2A3-3C73-0EFCE2672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713669-E21A-13E1-B343-D6870ADC2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BCAB87-FECC-3AC2-6776-6DBCB71DB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BB308-AFE3-8E0C-B838-47C6BB3C4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218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64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8D5A7-5C9A-681D-9845-08F48B32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A6511E-A69C-4491-B69A-CAEB452F0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151A9-95AD-067E-45C6-B031C320F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5CF7F-218E-F0A8-4C52-95627610D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15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91919-FE05-7056-2157-36BB2AEDB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0C4EB-E911-8A14-16AD-3603B57B5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E427F-60C4-5271-AFDD-AB1B6FC10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8AD67-EC11-7AA1-E92F-96A94EBB0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007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91919-FE05-7056-2157-36BB2AEDB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0C4EB-E911-8A14-16AD-3603B57B5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E427F-60C4-5271-AFDD-AB1B6FC10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8AD67-EC11-7AA1-E92F-96A94EBB0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31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76068-59AA-63EF-ACBA-42961A5CD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1D9746-EECA-B4F1-E922-D246A5D20A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C89D0-B539-CE22-95DB-F46BD517F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58C92-2DA6-0397-7F53-8416DE84E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59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E014C-EB25-161E-6B30-B103BB72D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3A02E-CB7D-8D9E-DEDC-B53690E17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55305-C2C4-8BE5-95F4-9C20CBFF6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432EA-4A5E-FF9F-DB90-4A8D90803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2D776-7AA5-4291-9955-E83C9E51CFC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8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13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1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90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97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91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57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36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5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79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8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5DF45-2105-4A1E-A71C-D006D96C8138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F5161E-47CE-49EF-94AD-ACCAD2EC2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8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26.jpeg"/><Relationship Id="rId9" Type="http://schemas.microsoft.com/office/2007/relationships/diagramDrawing" Target="../diagrams/drawin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diagramQuickStyle" Target="../diagrams/quickStyle15.xml"/><Relationship Id="rId3" Type="http://schemas.openxmlformats.org/officeDocument/2006/relationships/image" Target="../media/image27.png"/><Relationship Id="rId7" Type="http://schemas.openxmlformats.org/officeDocument/2006/relationships/diagramLayout" Target="../diagrams/layout14.xml"/><Relationship Id="rId12" Type="http://schemas.openxmlformats.org/officeDocument/2006/relationships/diagramLayout" Target="../diagrams/layou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4.xml"/><Relationship Id="rId11" Type="http://schemas.openxmlformats.org/officeDocument/2006/relationships/diagramData" Target="../diagrams/data15.xml"/><Relationship Id="rId5" Type="http://schemas.openxmlformats.org/officeDocument/2006/relationships/image" Target="../media/image17.png"/><Relationship Id="rId15" Type="http://schemas.microsoft.com/office/2007/relationships/diagramDrawing" Target="../diagrams/drawing15.xml"/><Relationship Id="rId10" Type="http://schemas.microsoft.com/office/2007/relationships/diagramDrawing" Target="../diagrams/drawing14.xml"/><Relationship Id="rId4" Type="http://schemas.openxmlformats.org/officeDocument/2006/relationships/hyperlink" Target="https://pixabay.com/en/influenza-flu-disease-virus-2833622/" TargetMode="External"/><Relationship Id="rId9" Type="http://schemas.openxmlformats.org/officeDocument/2006/relationships/diagramColors" Target="../diagrams/colors14.xml"/><Relationship Id="rId14" Type="http://schemas.openxmlformats.org/officeDocument/2006/relationships/diagramColors" Target="../diagrams/colors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hyperlink" Target="http://www.pixnio.com/science/medical-science/nurse-administering-an-intramuscular-vaccination-in-the-left-shoulder-muscle-of-this-young-pre-teen-boy" TargetMode="External"/><Relationship Id="rId18" Type="http://schemas.microsoft.com/office/2007/relationships/diagramDrawing" Target="../diagrams/drawing17.xml"/><Relationship Id="rId3" Type="http://schemas.openxmlformats.org/officeDocument/2006/relationships/oleObject" Target="../embeddings/oleObject1.bin"/><Relationship Id="rId7" Type="http://schemas.openxmlformats.org/officeDocument/2006/relationships/diagramData" Target="../diagrams/data16.xml"/><Relationship Id="rId12" Type="http://schemas.openxmlformats.org/officeDocument/2006/relationships/image" Target="../media/image28.jpg"/><Relationship Id="rId17" Type="http://schemas.openxmlformats.org/officeDocument/2006/relationships/diagramColors" Target="../diagrams/colors17.xml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11" Type="http://schemas.microsoft.com/office/2007/relationships/diagramDrawing" Target="../diagrams/drawing16.xml"/><Relationship Id="rId5" Type="http://schemas.openxmlformats.org/officeDocument/2006/relationships/oleObject" Target="../embeddings/oleObject2.bin"/><Relationship Id="rId15" Type="http://schemas.openxmlformats.org/officeDocument/2006/relationships/diagramLayout" Target="../diagrams/layout17.xml"/><Relationship Id="rId10" Type="http://schemas.openxmlformats.org/officeDocument/2006/relationships/diagramColors" Target="../diagrams/colors16.xml"/><Relationship Id="rId4" Type="http://schemas.openxmlformats.org/officeDocument/2006/relationships/image" Target="../media/image3.wmf"/><Relationship Id="rId9" Type="http://schemas.openxmlformats.org/officeDocument/2006/relationships/diagramQuickStyle" Target="../diagrams/quickStyle16.xml"/><Relationship Id="rId14" Type="http://schemas.openxmlformats.org/officeDocument/2006/relationships/diagramData" Target="../diagrams/data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unset-evening-sea-summer-holland-1693716/" TargetMode="External"/><Relationship Id="rId13" Type="http://schemas.microsoft.com/office/2007/relationships/diagramDrawing" Target="../diagrams/drawing18.xml"/><Relationship Id="rId18" Type="http://schemas.microsoft.com/office/2007/relationships/diagramDrawing" Target="../diagrams/drawing19.xml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.jpg"/><Relationship Id="rId12" Type="http://schemas.openxmlformats.org/officeDocument/2006/relationships/diagramColors" Target="../diagrams/colors18.xml"/><Relationship Id="rId17" Type="http://schemas.openxmlformats.org/officeDocument/2006/relationships/diagramColors" Target="../diagrams/colors19.xml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11" Type="http://schemas.openxmlformats.org/officeDocument/2006/relationships/diagramQuickStyle" Target="../diagrams/quickStyle18.xml"/><Relationship Id="rId5" Type="http://schemas.openxmlformats.org/officeDocument/2006/relationships/oleObject" Target="../embeddings/oleObject2.bin"/><Relationship Id="rId15" Type="http://schemas.openxmlformats.org/officeDocument/2006/relationships/diagramLayout" Target="../diagrams/layout19.xml"/><Relationship Id="rId10" Type="http://schemas.openxmlformats.org/officeDocument/2006/relationships/diagramLayout" Target="../diagrams/layout18.xml"/><Relationship Id="rId4" Type="http://schemas.openxmlformats.org/officeDocument/2006/relationships/image" Target="../media/image3.wmf"/><Relationship Id="rId9" Type="http://schemas.openxmlformats.org/officeDocument/2006/relationships/diagramData" Target="../diagrams/data18.xml"/><Relationship Id="rId14" Type="http://schemas.openxmlformats.org/officeDocument/2006/relationships/diagramData" Target="../diagrams/data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wmf"/><Relationship Id="rId10" Type="http://schemas.openxmlformats.org/officeDocument/2006/relationships/diagramQuickStyle" Target="../diagrams/quickStyle1.xml"/><Relationship Id="rId4" Type="http://schemas.openxmlformats.org/officeDocument/2006/relationships/oleObject" Target="../embeddings/oleObject1.bin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winterlandschaft-sonnenuntergang-1167019/" TargetMode="External"/><Relationship Id="rId13" Type="http://schemas.microsoft.com/office/2007/relationships/diagramDrawing" Target="../diagrams/drawing20.xml"/><Relationship Id="rId18" Type="http://schemas.microsoft.com/office/2007/relationships/diagramDrawing" Target="../diagrams/drawing21.xml"/><Relationship Id="rId3" Type="http://schemas.openxmlformats.org/officeDocument/2006/relationships/oleObject" Target="../embeddings/oleObject1.bin"/><Relationship Id="rId21" Type="http://schemas.openxmlformats.org/officeDocument/2006/relationships/diagramQuickStyle" Target="../diagrams/quickStyle22.xml"/><Relationship Id="rId7" Type="http://schemas.openxmlformats.org/officeDocument/2006/relationships/image" Target="../media/image30.jpg"/><Relationship Id="rId12" Type="http://schemas.openxmlformats.org/officeDocument/2006/relationships/diagramColors" Target="../diagrams/colors20.xml"/><Relationship Id="rId17" Type="http://schemas.openxmlformats.org/officeDocument/2006/relationships/diagramColors" Target="../diagrams/colors21.xml"/><Relationship Id="rId2" Type="http://schemas.openxmlformats.org/officeDocument/2006/relationships/notesSlide" Target="../notesSlides/notesSlide16.xml"/><Relationship Id="rId16" Type="http://schemas.openxmlformats.org/officeDocument/2006/relationships/diagramQuickStyle" Target="../diagrams/quickStyle21.xml"/><Relationship Id="rId20" Type="http://schemas.openxmlformats.org/officeDocument/2006/relationships/diagramLayout" Target="../diagrams/layout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11" Type="http://schemas.openxmlformats.org/officeDocument/2006/relationships/diagramQuickStyle" Target="../diagrams/quickStyle20.xml"/><Relationship Id="rId5" Type="http://schemas.openxmlformats.org/officeDocument/2006/relationships/oleObject" Target="../embeddings/oleObject2.bin"/><Relationship Id="rId15" Type="http://schemas.openxmlformats.org/officeDocument/2006/relationships/diagramLayout" Target="../diagrams/layout21.xml"/><Relationship Id="rId23" Type="http://schemas.microsoft.com/office/2007/relationships/diagramDrawing" Target="../diagrams/drawing22.xml"/><Relationship Id="rId10" Type="http://schemas.openxmlformats.org/officeDocument/2006/relationships/diagramLayout" Target="../diagrams/layout20.xml"/><Relationship Id="rId19" Type="http://schemas.openxmlformats.org/officeDocument/2006/relationships/diagramData" Target="../diagrams/data22.xml"/><Relationship Id="rId4" Type="http://schemas.openxmlformats.org/officeDocument/2006/relationships/image" Target="../media/image3.wmf"/><Relationship Id="rId9" Type="http://schemas.openxmlformats.org/officeDocument/2006/relationships/diagramData" Target="../diagrams/data20.xml"/><Relationship Id="rId14" Type="http://schemas.openxmlformats.org/officeDocument/2006/relationships/diagramData" Target="../diagrams/data21.xml"/><Relationship Id="rId22" Type="http://schemas.openxmlformats.org/officeDocument/2006/relationships/diagramColors" Target="../diagrams/colors2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microsoft.com/office/2007/relationships/diagramDrawing" Target="../diagrams/drawing2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3.xml"/><Relationship Id="rId12" Type="http://schemas.openxmlformats.org/officeDocument/2006/relationships/diagramColors" Target="../diagrams/colors24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3.xml"/><Relationship Id="rId11" Type="http://schemas.openxmlformats.org/officeDocument/2006/relationships/diagramQuickStyle" Target="../diagrams/quickStyle24.xml"/><Relationship Id="rId5" Type="http://schemas.openxmlformats.org/officeDocument/2006/relationships/diagramLayout" Target="../diagrams/layout23.xml"/><Relationship Id="rId15" Type="http://schemas.openxmlformats.org/officeDocument/2006/relationships/image" Target="../media/image32.png"/><Relationship Id="rId10" Type="http://schemas.openxmlformats.org/officeDocument/2006/relationships/diagramLayout" Target="../diagrams/layout24.xml"/><Relationship Id="rId4" Type="http://schemas.openxmlformats.org/officeDocument/2006/relationships/diagramData" Target="../diagrams/data23.xml"/><Relationship Id="rId9" Type="http://schemas.openxmlformats.org/officeDocument/2006/relationships/diagramData" Target="../diagrams/data24.xml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17.png"/><Relationship Id="rId7" Type="http://schemas.openxmlformats.org/officeDocument/2006/relationships/diagramData" Target="../diagrams/data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3.0/" TargetMode="External"/><Relationship Id="rId11" Type="http://schemas.microsoft.com/office/2007/relationships/diagramDrawing" Target="../diagrams/drawing7.xml"/><Relationship Id="rId5" Type="http://schemas.openxmlformats.org/officeDocument/2006/relationships/hyperlink" Target="https://el-marketing-en-la-administracion.blogspot.com/" TargetMode="External"/><Relationship Id="rId10" Type="http://schemas.openxmlformats.org/officeDocument/2006/relationships/diagramColors" Target="../diagrams/colors7.xml"/><Relationship Id="rId4" Type="http://schemas.openxmlformats.org/officeDocument/2006/relationships/image" Target="../media/image18.jpg"/><Relationship Id="rId9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033143-63D3-C14D-BEE2-1D651B01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5" y="0"/>
            <a:ext cx="915111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B139AC-2F65-1888-C7C9-3B78365D42CA}"/>
              </a:ext>
            </a:extLst>
          </p:cNvPr>
          <p:cNvSpPr/>
          <p:nvPr/>
        </p:nvSpPr>
        <p:spPr>
          <a:xfrm>
            <a:off x="-1039" y="6260655"/>
            <a:ext cx="9144000" cy="646331"/>
          </a:xfrm>
          <a:prstGeom prst="rect">
            <a:avLst/>
          </a:prstGeom>
          <a:solidFill>
            <a:srgbClr val="181F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219075" y="180901"/>
            <a:ext cx="87058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+mn-cs"/>
              </a:rPr>
              <a:t>PPG Meeting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2099FB5-9316-94A0-76DA-A60F92582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0225" y="3705687"/>
          <a:ext cx="5429250" cy="15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095880" imgH="246240" progId="Photoshop.Image.23">
                  <p:embed/>
                </p:oleObj>
              </mc:Choice>
              <mc:Fallback>
                <p:oleObj name="Image" r:id="rId4" imgW="6095880" imgH="246240" progId="Photoshop.Image.2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2099FB5-9316-94A0-76DA-A60F92582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00225" y="3705687"/>
                        <a:ext cx="5429250" cy="157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DD70BE-D53E-BE1C-F8AF-306A0334F0B4}"/>
              </a:ext>
            </a:extLst>
          </p:cNvPr>
          <p:cNvSpPr txBox="1"/>
          <p:nvPr/>
        </p:nvSpPr>
        <p:spPr>
          <a:xfrm>
            <a:off x="0" y="3819525"/>
            <a:ext cx="913257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3200" b="1">
                <a:solidFill>
                  <a:prstClr val="white"/>
                </a:solidFill>
                <a:latin typeface="Aptos Display"/>
              </a:rPr>
              <a:t>19th August 2025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A white castle logo with text">
            <a:extLst>
              <a:ext uri="{FF2B5EF4-FFF2-40B4-BE49-F238E27FC236}">
                <a16:creationId xmlns:a16="http://schemas.microsoft.com/office/drawing/2014/main" id="{6272E526-4B34-F6BD-6AE7-2D3AEA16A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765202"/>
            <a:ext cx="3902975" cy="197591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D57247-A681-49AF-8510-3983739C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2493"/>
            <a:ext cx="3293843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6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6F878-AC25-F132-72AC-C3AC045B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10A5B5-B91A-97CC-CD92-200C24813518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F2CD0ADE-D220-3110-6C50-0576D9E1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92AA29-8F2B-64F4-3DB1-F6E39BA36640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Mission Statement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4C80E54-0371-8A84-6744-C39129248C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623071"/>
              </p:ext>
            </p:extLst>
          </p:nvPr>
        </p:nvGraphicFramePr>
        <p:xfrm>
          <a:off x="158423" y="1197831"/>
          <a:ext cx="8716371" cy="4727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285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6F878-AC25-F132-72AC-C3AC045B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10A5B5-B91A-97CC-CD92-200C24813518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F2CD0ADE-D220-3110-6C50-0576D9E1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92AA29-8F2B-64F4-3DB1-F6E39BA36640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Mission Statement to Values</a:t>
            </a:r>
          </a:p>
        </p:txBody>
      </p:sp>
      <p:pic>
        <p:nvPicPr>
          <p:cNvPr id="2" name="Picture 1" descr="A close-up of words&#10;&#10;AI-generated content may be incorrect.">
            <a:extLst>
              <a:ext uri="{FF2B5EF4-FFF2-40B4-BE49-F238E27FC236}">
                <a16:creationId xmlns:a16="http://schemas.microsoft.com/office/drawing/2014/main" id="{D45F2F34-6D1B-E76E-3026-F0E6A917F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44" y="3425206"/>
            <a:ext cx="4507012" cy="2628900"/>
          </a:xfrm>
          <a:prstGeom prst="rect">
            <a:avLst/>
          </a:prstGeom>
        </p:spPr>
      </p:pic>
      <p:pic>
        <p:nvPicPr>
          <p:cNvPr id="4" name="Picture 3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FE6F90FB-D6DC-4366-A13C-C37614276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918" y="3425206"/>
            <a:ext cx="3895876" cy="2625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5D2DD-65B8-6F7A-C508-19A5B8EEFD2A}"/>
              </a:ext>
            </a:extLst>
          </p:cNvPr>
          <p:cNvSpPr txBox="1"/>
          <p:nvPr/>
        </p:nvSpPr>
        <p:spPr>
          <a:xfrm>
            <a:off x="463787" y="1516002"/>
            <a:ext cx="8216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  <a:latin typeface="Aptos Display"/>
              </a:rPr>
              <a:t>Last year we all did an exercise where we looked at changing our mission statement, we asked staff to put down what they thought our values should be as a practice.</a:t>
            </a:r>
            <a:endParaRPr lang="en-GB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96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CA496-C9F1-E2AE-4AD4-FD50115A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52AC73-4C38-9C8B-F84E-15CBC7CCD860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F8A170BF-FE11-5330-45B3-FECC1D4F8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415B7E-60C1-DC3B-3B21-A5CB8046C722}"/>
              </a:ext>
            </a:extLst>
          </p:cNvPr>
          <p:cNvSpPr txBox="1"/>
          <p:nvPr/>
        </p:nvSpPr>
        <p:spPr>
          <a:xfrm>
            <a:off x="-730043" y="157001"/>
            <a:ext cx="75465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What do Values mean?</a:t>
            </a: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B8319-0597-D9FF-9868-2BD0695DB835}"/>
              </a:ext>
            </a:extLst>
          </p:cNvPr>
          <p:cNvSpPr txBox="1"/>
          <p:nvPr/>
        </p:nvSpPr>
        <p:spPr>
          <a:xfrm>
            <a:off x="2892904" y="2444327"/>
            <a:ext cx="5981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1">
                <a:solidFill>
                  <a:schemeClr val="bg1"/>
                </a:solidFill>
              </a:rPr>
              <a:t>Values shape the culture of the practice and ensure that high standards are maintained consistently.   </a:t>
            </a:r>
          </a:p>
          <a:p>
            <a:pPr algn="ctr"/>
            <a:endParaRPr lang="en-GB" sz="2400" i="1">
              <a:solidFill>
                <a:schemeClr val="bg1"/>
              </a:solidFill>
            </a:endParaRPr>
          </a:p>
          <a:p>
            <a:pPr algn="ctr"/>
            <a:endParaRPr lang="en-GB" sz="2400" i="1">
              <a:solidFill>
                <a:schemeClr val="bg1"/>
              </a:solidFill>
            </a:endParaRPr>
          </a:p>
          <a:p>
            <a:pPr algn="ctr"/>
            <a:r>
              <a:rPr lang="en-GB" sz="2400" i="1">
                <a:solidFill>
                  <a:schemeClr val="bg1"/>
                </a:solidFill>
              </a:rPr>
              <a:t>We want to show what is truly important to us as individual's and as a team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0C6AB4F-F912-2A82-3231-1A3863FC69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6246" y="2660397"/>
          <a:ext cx="2243065" cy="2245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4486129" imgH="4491031" progId="Photoshop.Image.26">
                  <p:embed/>
                </p:oleObj>
              </mc:Choice>
              <mc:Fallback>
                <p:oleObj name="Image" r:id="rId4" imgW="4486129" imgH="4491031" progId="Photoshop.Image.2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0C6AB4F-F912-2A82-3231-1A3863FC6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246" y="2660397"/>
                        <a:ext cx="2243065" cy="2245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2384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DF025-8F4E-D9E0-EB71-F58425B7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6E1186-D70C-19A9-2BBC-52A42B08565A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27E469F9-FC15-E9D1-B9C8-9063FD08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486238-DE9B-1C42-5090-620D30CDE726}"/>
              </a:ext>
            </a:extLst>
          </p:cNvPr>
          <p:cNvSpPr txBox="1"/>
          <p:nvPr/>
        </p:nvSpPr>
        <p:spPr>
          <a:xfrm>
            <a:off x="265533" y="157001"/>
            <a:ext cx="555541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What are Our Values?</a:t>
            </a:r>
            <a:endParaRPr lang="en-GB" sz="3600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E800D9-20F7-403C-1D35-59261DB3AE36}"/>
              </a:ext>
            </a:extLst>
          </p:cNvPr>
          <p:cNvGraphicFramePr/>
          <p:nvPr/>
        </p:nvGraphicFramePr>
        <p:xfrm>
          <a:off x="594538" y="1353311"/>
          <a:ext cx="7954923" cy="4526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1522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63B33-EF24-3ED8-D0BF-D1A9E3AF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DE1B6C-F203-CB81-FA54-1AF1D6963F12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5863F783-BF92-C58E-8152-70B5759E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0DBE35-01C2-9248-4D8C-FE78D8B59B2F}"/>
              </a:ext>
            </a:extLst>
          </p:cNvPr>
          <p:cNvSpPr txBox="1"/>
          <p:nvPr/>
        </p:nvSpPr>
        <p:spPr>
          <a:xfrm>
            <a:off x="-384327" y="134166"/>
            <a:ext cx="75465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How do we achieve these values?</a:t>
            </a:r>
            <a:endParaRPr lang="en-GB" sz="3600" b="1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F55A99-2F3D-F00B-7482-D01F45C973EF}"/>
              </a:ext>
            </a:extLst>
          </p:cNvPr>
          <p:cNvGraphicFramePr/>
          <p:nvPr/>
        </p:nvGraphicFramePr>
        <p:xfrm>
          <a:off x="1201194" y="2458361"/>
          <a:ext cx="6552918" cy="4447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FEA04F-59D8-0DCD-2AE4-BD5BA4D748CF}"/>
              </a:ext>
            </a:extLst>
          </p:cNvPr>
          <p:cNvSpPr txBox="1"/>
          <p:nvPr/>
        </p:nvSpPr>
        <p:spPr>
          <a:xfrm>
            <a:off x="391913" y="1311121"/>
            <a:ext cx="8360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latin typeface="Aptos Display"/>
              </a:rPr>
              <a:t>As a practice we want to show our staff, patients and the community how we work together, what is important, and how we achieve our practice values in the roles we play.</a:t>
            </a:r>
            <a:endParaRPr lang="en-GB" sz="200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CD6EEB6-5A32-BA81-4EBD-9F1BD5CBDF48}"/>
              </a:ext>
            </a:extLst>
          </p:cNvPr>
          <p:cNvGraphicFramePr/>
          <p:nvPr/>
        </p:nvGraphicFramePr>
        <p:xfrm>
          <a:off x="455921" y="2363360"/>
          <a:ext cx="2051304" cy="4283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50012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Practice Population</a:t>
            </a:r>
          </a:p>
        </p:txBody>
      </p:sp>
      <p:pic>
        <p:nvPicPr>
          <p:cNvPr id="24" name="Picture 23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C5B86915-24B6-E59B-BABA-91CD32BBD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6" y="198262"/>
            <a:ext cx="1722124" cy="8564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4ED09A-3281-75BD-4428-87D84CDA8B74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04FF496F-84CC-6E02-2134-5CEAFA5AF9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811944"/>
              </p:ext>
            </p:extLst>
          </p:nvPr>
        </p:nvGraphicFramePr>
        <p:xfrm>
          <a:off x="0" y="782579"/>
          <a:ext cx="4191299" cy="5528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F85A39-E292-D225-056B-7F84BBD9B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260" y="2079522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3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7344B-E069-F215-FC41-602A101C1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6819538-9659-03E7-0BA2-87552F9A2E15}"/>
              </a:ext>
            </a:extLst>
          </p:cNvPr>
          <p:cNvSpPr txBox="1"/>
          <p:nvPr/>
        </p:nvSpPr>
        <p:spPr>
          <a:xfrm>
            <a:off x="158423" y="157001"/>
            <a:ext cx="5769632" cy="7540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Premises</a:t>
            </a:r>
          </a:p>
          <a:p>
            <a:pPr algn="ctr"/>
            <a:endParaRPr lang="en-GB" sz="7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0AD03B-F5FB-A19C-5C83-0639A1F4D809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6948FC84-1820-B16A-DE30-94F6C7A45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6E87A0A-7810-D267-2341-ECBD5600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55" y="2202802"/>
            <a:ext cx="3399839" cy="22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09BC8CB-7F3D-FC99-C938-31081B43A1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0807906"/>
              </p:ext>
            </p:extLst>
          </p:nvPr>
        </p:nvGraphicFramePr>
        <p:xfrm>
          <a:off x="158423" y="803332"/>
          <a:ext cx="5609873" cy="531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66918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2AC07-213E-06C2-8923-E815F9986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462EED-252E-1860-08A1-81D54C48E3AD}"/>
              </a:ext>
            </a:extLst>
          </p:cNvPr>
          <p:cNvSpPr/>
          <p:nvPr/>
        </p:nvSpPr>
        <p:spPr>
          <a:xfrm>
            <a:off x="-11430" y="6260655"/>
            <a:ext cx="9144000" cy="646331"/>
          </a:xfrm>
          <a:prstGeom prst="rect">
            <a:avLst/>
          </a:prstGeom>
          <a:solidFill>
            <a:srgbClr val="181F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FB3C8-5A1F-8D18-4AEA-80C5B474F0F2}"/>
              </a:ext>
            </a:extLst>
          </p:cNvPr>
          <p:cNvSpPr txBox="1"/>
          <p:nvPr/>
        </p:nvSpPr>
        <p:spPr>
          <a:xfrm>
            <a:off x="419098" y="161691"/>
            <a:ext cx="540011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Flu Campaign</a:t>
            </a:r>
          </a:p>
          <a:p>
            <a:pPr algn="ctr"/>
            <a:endParaRPr lang="en-GB" sz="600" b="1">
              <a:solidFill>
                <a:schemeClr val="bg1"/>
              </a:solidFill>
              <a:latin typeface="Aptos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F35FB-BB19-0D1F-5EC5-14BC46BC5CB6}"/>
              </a:ext>
            </a:extLst>
          </p:cNvPr>
          <p:cNvSpPr txBox="1"/>
          <p:nvPr/>
        </p:nvSpPr>
        <p:spPr>
          <a:xfrm>
            <a:off x="2245519" y="3058596"/>
            <a:ext cx="464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9CD6B-3F3C-7216-3939-4285E23059F9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syringe with a needle and a virus&#10;&#10;Description automatically generated">
            <a:extLst>
              <a:ext uri="{FF2B5EF4-FFF2-40B4-BE49-F238E27FC236}">
                <a16:creationId xmlns:a16="http://schemas.microsoft.com/office/drawing/2014/main" id="{ACBCE539-09E5-3512-E64A-B296F18AD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5533" y="1147593"/>
            <a:ext cx="8402762" cy="5759393"/>
          </a:xfrm>
          <a:prstGeom prst="rect">
            <a:avLst/>
          </a:prstGeom>
        </p:spPr>
      </p:pic>
      <p:pic>
        <p:nvPicPr>
          <p:cNvPr id="9" name="Picture 8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04F9139B-E9FB-5962-CB29-8635A676D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2CCE512-EBE0-E456-F397-AFC0FAAFF5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014852"/>
              </p:ext>
            </p:extLst>
          </p:nvPr>
        </p:nvGraphicFramePr>
        <p:xfrm>
          <a:off x="153576" y="1197832"/>
          <a:ext cx="5931159" cy="485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A2F61A8C-D0C3-9B63-7D14-E816A200F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159748"/>
              </p:ext>
            </p:extLst>
          </p:nvPr>
        </p:nvGraphicFramePr>
        <p:xfrm>
          <a:off x="6401811" y="1594250"/>
          <a:ext cx="2730759" cy="4172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379114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B139AC-2F65-1888-C7C9-3B78365D42CA}"/>
              </a:ext>
            </a:extLst>
          </p:cNvPr>
          <p:cNvSpPr/>
          <p:nvPr/>
        </p:nvSpPr>
        <p:spPr>
          <a:xfrm>
            <a:off x="-11430" y="6212017"/>
            <a:ext cx="9144000" cy="646331"/>
          </a:xfrm>
          <a:prstGeom prst="rect">
            <a:avLst/>
          </a:prstGeom>
          <a:solidFill>
            <a:srgbClr val="181F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419098" y="180901"/>
            <a:ext cx="532994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600" b="1" dirty="0">
                <a:solidFill>
                  <a:schemeClr val="bg1"/>
                </a:solidFill>
              </a:rPr>
              <a:t>Other Vaccines</a:t>
            </a:r>
            <a:endParaRPr lang="en-GB" sz="3600" b="1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2099FB5-9316-94A0-76DA-A60F92582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734953"/>
          <a:ext cx="5444247" cy="15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095880" imgH="246240" progId="Photoshop.Image.23">
                  <p:embed/>
                </p:oleObj>
              </mc:Choice>
              <mc:Fallback>
                <p:oleObj name="Image" r:id="rId3" imgW="6095880" imgH="246240" progId="Photoshop.Image.2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2099FB5-9316-94A0-76DA-A60F92582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734953"/>
                        <a:ext cx="5444247" cy="157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898C61-BA26-7A02-CD61-9A0877EC3E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152326"/>
          <a:ext cx="1960563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959840" imgH="944640" progId="Photoshop.Image.23">
                  <p:embed/>
                </p:oleObj>
              </mc:Choice>
              <mc:Fallback>
                <p:oleObj name="Image" r:id="rId5" imgW="1959840" imgH="944640" progId="Photoshop.Image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1898C61-BA26-7A02-CD61-9A0877EC3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9450" y="152326"/>
                        <a:ext cx="1960563" cy="94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DFC77B-2A2B-6529-B531-98D1C9C71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805769"/>
              </p:ext>
            </p:extLst>
          </p:nvPr>
        </p:nvGraphicFramePr>
        <p:xfrm>
          <a:off x="226726" y="1096890"/>
          <a:ext cx="8692007" cy="4614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F59C32F-F746-89DB-58CF-8CA01CD740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" y="5279924"/>
            <a:ext cx="2211652" cy="161525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FF3825-C91D-9B8F-B98D-AC7C0AEFA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958878"/>
              </p:ext>
            </p:extLst>
          </p:nvPr>
        </p:nvGraphicFramePr>
        <p:xfrm>
          <a:off x="7462684" y="6311196"/>
          <a:ext cx="1764458" cy="394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075398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B139AC-2F65-1888-C7C9-3B78365D42CA}"/>
              </a:ext>
            </a:extLst>
          </p:cNvPr>
          <p:cNvSpPr/>
          <p:nvPr/>
        </p:nvSpPr>
        <p:spPr>
          <a:xfrm>
            <a:off x="-11430" y="6212017"/>
            <a:ext cx="9144000" cy="646331"/>
          </a:xfrm>
          <a:prstGeom prst="rect">
            <a:avLst/>
          </a:prstGeom>
          <a:solidFill>
            <a:srgbClr val="181F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419098" y="180901"/>
            <a:ext cx="532994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600" b="1" dirty="0">
                <a:solidFill>
                  <a:schemeClr val="bg1"/>
                </a:solidFill>
              </a:rPr>
              <a:t>Other Vaccines</a:t>
            </a:r>
            <a:endParaRPr lang="en-GB" sz="3600" b="1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2099FB5-9316-94A0-76DA-A60F92582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734953"/>
          <a:ext cx="5444247" cy="15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095880" imgH="246240" progId="Photoshop.Image.23">
                  <p:embed/>
                </p:oleObj>
              </mc:Choice>
              <mc:Fallback>
                <p:oleObj name="Image" r:id="rId3" imgW="6095880" imgH="246240" progId="Photoshop.Image.2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2099FB5-9316-94A0-76DA-A60F92582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734953"/>
                        <a:ext cx="5444247" cy="157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898C61-BA26-7A02-CD61-9A0877EC3E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152326"/>
          <a:ext cx="1960563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959840" imgH="944640" progId="Photoshop.Image.23">
                  <p:embed/>
                </p:oleObj>
              </mc:Choice>
              <mc:Fallback>
                <p:oleObj name="Image" r:id="rId5" imgW="1959840" imgH="944640" progId="Photoshop.Image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1898C61-BA26-7A02-CD61-9A0877EC3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9450" y="152326"/>
                        <a:ext cx="1960563" cy="94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sunset over a body of water&#10;&#10;Description automatically generated">
            <a:extLst>
              <a:ext uri="{FF2B5EF4-FFF2-40B4-BE49-F238E27FC236}">
                <a16:creationId xmlns:a16="http://schemas.microsoft.com/office/drawing/2014/main" id="{2AF1C8B1-8883-A06A-FA13-34E2FF3ED7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1074710"/>
            <a:ext cx="9143999" cy="578329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92DCA5-FD74-2772-8B34-82C921991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887560"/>
              </p:ext>
            </p:extLst>
          </p:nvPr>
        </p:nvGraphicFramePr>
        <p:xfrm>
          <a:off x="419098" y="1381284"/>
          <a:ext cx="8388999" cy="96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F0822A2-916D-7386-56D3-EB9205C78E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2539311"/>
              </p:ext>
            </p:extLst>
          </p:nvPr>
        </p:nvGraphicFramePr>
        <p:xfrm>
          <a:off x="205273" y="2683463"/>
          <a:ext cx="8602824" cy="2878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06613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033143-63D3-C14D-BEE2-1D651B01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5" y="0"/>
            <a:ext cx="915111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B139AC-2F65-1888-C7C9-3B78365D42CA}"/>
              </a:ext>
            </a:extLst>
          </p:cNvPr>
          <p:cNvSpPr/>
          <p:nvPr/>
        </p:nvSpPr>
        <p:spPr>
          <a:xfrm>
            <a:off x="-11430" y="6260655"/>
            <a:ext cx="9144000" cy="646331"/>
          </a:xfrm>
          <a:prstGeom prst="rect">
            <a:avLst/>
          </a:prstGeom>
          <a:solidFill>
            <a:srgbClr val="181F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396492" y="152326"/>
            <a:ext cx="632618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Aptos Display"/>
              </a:rPr>
              <a:t>Staff Changes</a:t>
            </a:r>
            <a:endParaRPr lang="en-GB" sz="3600" b="1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2099FB5-9316-94A0-76DA-A60F92582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734953"/>
          <a:ext cx="3009900" cy="177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095880" imgH="246240" progId="Photoshop.Image.23">
                  <p:embed/>
                </p:oleObj>
              </mc:Choice>
              <mc:Fallback>
                <p:oleObj name="Image" r:id="rId4" imgW="6095880" imgH="246240" progId="Photoshop.Image.2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2099FB5-9316-94A0-76DA-A60F92582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734953"/>
                        <a:ext cx="3009900" cy="177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898C61-BA26-7A02-CD61-9A0877EC3E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152326"/>
          <a:ext cx="1960563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1959840" imgH="944640" progId="Photoshop.Image.23">
                  <p:embed/>
                </p:oleObj>
              </mc:Choice>
              <mc:Fallback>
                <p:oleObj name="Image" r:id="rId6" imgW="1959840" imgH="944640" progId="Photoshop.Image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1898C61-BA26-7A02-CD61-9A0877EC3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29450" y="152326"/>
                        <a:ext cx="1960563" cy="94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Content Placeholder 2" descr="SmartArt Process Diagram">
            <a:extLst>
              <a:ext uri="{FF2B5EF4-FFF2-40B4-BE49-F238E27FC236}">
                <a16:creationId xmlns:a16="http://schemas.microsoft.com/office/drawing/2014/main" id="{C923E01D-A50F-D600-54B5-9819538B6A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029655"/>
              </p:ext>
            </p:extLst>
          </p:nvPr>
        </p:nvGraphicFramePr>
        <p:xfrm>
          <a:off x="107504" y="1059980"/>
          <a:ext cx="8928992" cy="5086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9840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B139AC-2F65-1888-C7C9-3B78365D42CA}"/>
              </a:ext>
            </a:extLst>
          </p:cNvPr>
          <p:cNvSpPr/>
          <p:nvPr/>
        </p:nvSpPr>
        <p:spPr>
          <a:xfrm>
            <a:off x="-11430" y="6212017"/>
            <a:ext cx="9144000" cy="646331"/>
          </a:xfrm>
          <a:prstGeom prst="rect">
            <a:avLst/>
          </a:prstGeom>
          <a:solidFill>
            <a:srgbClr val="181F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419098" y="180901"/>
            <a:ext cx="532994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600" b="1" dirty="0">
                <a:solidFill>
                  <a:schemeClr val="bg1"/>
                </a:solidFill>
              </a:rPr>
              <a:t>Other Vaccines</a:t>
            </a:r>
            <a:endParaRPr lang="en-GB" sz="3600" b="1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2099FB5-9316-94A0-76DA-A60F92582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734953"/>
          <a:ext cx="5444247" cy="15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095880" imgH="246240" progId="Photoshop.Image.23">
                  <p:embed/>
                </p:oleObj>
              </mc:Choice>
              <mc:Fallback>
                <p:oleObj name="Image" r:id="rId3" imgW="6095880" imgH="246240" progId="Photoshop.Image.2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2099FB5-9316-94A0-76DA-A60F92582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734953"/>
                        <a:ext cx="5444247" cy="157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898C61-BA26-7A02-CD61-9A0877EC3E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152326"/>
          <a:ext cx="1960563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959840" imgH="944640" progId="Photoshop.Image.23">
                  <p:embed/>
                </p:oleObj>
              </mc:Choice>
              <mc:Fallback>
                <p:oleObj name="Image" r:id="rId5" imgW="1959840" imgH="944640" progId="Photoshop.Image.2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1898C61-BA26-7A02-CD61-9A0877EC3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9450" y="152326"/>
                        <a:ext cx="1960563" cy="94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snowy landscape with trees and a sunset&#10;&#10;Description automatically generated">
            <a:extLst>
              <a:ext uri="{FF2B5EF4-FFF2-40B4-BE49-F238E27FC236}">
                <a16:creationId xmlns:a16="http://schemas.microsoft.com/office/drawing/2014/main" id="{9B3BC881-C146-144B-BBE4-03D7A81F8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-11430" y="1096889"/>
            <a:ext cx="9144000" cy="5743589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92DCA5-FD74-2772-8B34-82C921991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794647"/>
              </p:ext>
            </p:extLst>
          </p:nvPr>
        </p:nvGraphicFramePr>
        <p:xfrm>
          <a:off x="419098" y="1381284"/>
          <a:ext cx="8388999" cy="96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F0822A2-916D-7386-56D3-EB9205C78E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204829"/>
              </p:ext>
            </p:extLst>
          </p:nvPr>
        </p:nvGraphicFramePr>
        <p:xfrm>
          <a:off x="205273" y="2683463"/>
          <a:ext cx="8602824" cy="2878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FF3825-C91D-9B8F-B98D-AC7C0AEFAAE4}"/>
              </a:ext>
            </a:extLst>
          </p:cNvPr>
          <p:cNvGraphicFramePr/>
          <p:nvPr/>
        </p:nvGraphicFramePr>
        <p:xfrm>
          <a:off x="304800" y="6337943"/>
          <a:ext cx="1764458" cy="394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val="3274020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/>
              </a:rPr>
              <a:t>Support Services</a:t>
            </a:r>
            <a:endParaRPr lang="en-GB" sz="3600" b="1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4ED09A-3281-75BD-4428-87D84CDA8B74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D7A91674-B201-FC22-42D8-5AEB545F5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5DA92CF-3F51-31DF-8FD5-C04E417D6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416032"/>
              </p:ext>
            </p:extLst>
          </p:nvPr>
        </p:nvGraphicFramePr>
        <p:xfrm>
          <a:off x="5820945" y="1853632"/>
          <a:ext cx="3053849" cy="183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5BAE1B4-BCBD-91C8-06DD-4938A7B4D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78070"/>
              </p:ext>
            </p:extLst>
          </p:nvPr>
        </p:nvGraphicFramePr>
        <p:xfrm>
          <a:off x="222321" y="1137619"/>
          <a:ext cx="8699358" cy="160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85C56C-53E9-CE76-C5FA-7D95EDC2A24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2475" t="15863" r="2431" b="40141"/>
          <a:stretch/>
        </p:blipFill>
        <p:spPr>
          <a:xfrm>
            <a:off x="265533" y="2746776"/>
            <a:ext cx="4338921" cy="1693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C50BD-6695-C428-D9D6-70B7F1A3B51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2549" t="20425" r="2944" b="6894"/>
          <a:stretch/>
        </p:blipFill>
        <p:spPr>
          <a:xfrm>
            <a:off x="4805078" y="2924969"/>
            <a:ext cx="4069716" cy="26583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9C79DF-4138-DDFC-5DB7-C341EB7901B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2549" t="59600" r="2944" b="5091"/>
          <a:stretch/>
        </p:blipFill>
        <p:spPr>
          <a:xfrm>
            <a:off x="400135" y="4609707"/>
            <a:ext cx="4069716" cy="1291473"/>
          </a:xfrm>
          <a:prstGeom prst="rect">
            <a:avLst/>
          </a:prstGeom>
        </p:spPr>
      </p:pic>
      <p:sp>
        <p:nvSpPr>
          <p:cNvPr id="22" name="Arrow: Notched Right 21">
            <a:extLst>
              <a:ext uri="{FF2B5EF4-FFF2-40B4-BE49-F238E27FC236}">
                <a16:creationId xmlns:a16="http://schemas.microsoft.com/office/drawing/2014/main" id="{009A17E2-3215-295F-3728-6D289631F060}"/>
              </a:ext>
            </a:extLst>
          </p:cNvPr>
          <p:cNvSpPr/>
          <p:nvPr/>
        </p:nvSpPr>
        <p:spPr>
          <a:xfrm rot="5400000">
            <a:off x="2506238" y="2762552"/>
            <a:ext cx="846623" cy="758516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8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64323-4AAB-289F-E6AD-7AEEE31B2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66AA6D7A-A084-E06F-98B2-FA5AD998D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6" y="198262"/>
            <a:ext cx="1722124" cy="856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C9664-853D-4588-401A-3D2DCC592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1" y="0"/>
            <a:ext cx="5233737" cy="6858000"/>
          </a:xfrm>
          <a:prstGeom prst="rect">
            <a:avLst/>
          </a:prstGeom>
        </p:spPr>
      </p:pic>
      <p:pic>
        <p:nvPicPr>
          <p:cNvPr id="8" name="Picture 7" descr="A group of people smiling for a photo&#10;&#10;AI-generated content may be incorrect.">
            <a:extLst>
              <a:ext uri="{FF2B5EF4-FFF2-40B4-BE49-F238E27FC236}">
                <a16:creationId xmlns:a16="http://schemas.microsoft.com/office/drawing/2014/main" id="{C5D28422-A06F-9806-2C8F-0583547D6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2" r="6505"/>
          <a:stretch/>
        </p:blipFill>
        <p:spPr>
          <a:xfrm>
            <a:off x="5231446" y="0"/>
            <a:ext cx="3912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51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 panose="020B0004020202020204" pitchFamily="34" charset="0"/>
              </a:rPr>
              <a:t>Acronyms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4ED09A-3281-75BD-4428-87D84CDA8B74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D7A91674-B201-FC22-42D8-5AEB545F5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53B90BA-B731-C5EB-6E8A-4E3AA7A042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478926"/>
              </p:ext>
            </p:extLst>
          </p:nvPr>
        </p:nvGraphicFramePr>
        <p:xfrm>
          <a:off x="158423" y="1396999"/>
          <a:ext cx="8867590" cy="4728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6714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E4324-1B2D-BA0D-4209-48B83213B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6BF400-6AAA-44A4-E2F7-E76FD63ABF37}"/>
              </a:ext>
            </a:extLst>
          </p:cNvPr>
          <p:cNvSpPr txBox="1"/>
          <p:nvPr/>
        </p:nvSpPr>
        <p:spPr>
          <a:xfrm>
            <a:off x="158423" y="166145"/>
            <a:ext cx="576963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600" b="1">
                <a:solidFill>
                  <a:schemeClr val="bg1"/>
                </a:solidFill>
                <a:latin typeface="Arial"/>
                <a:cs typeface="Arial"/>
              </a:rPr>
              <a:t>NHS 10 Year Plan – Neighbourhood Health</a:t>
            </a:r>
            <a:endParaRPr lang="en-GB" sz="36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E8B448-6303-7074-AFA0-7550D5752B8C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4DD85F-892A-BE9B-F782-00375784857D}"/>
              </a:ext>
            </a:extLst>
          </p:cNvPr>
          <p:cNvGraphicFramePr/>
          <p:nvPr/>
        </p:nvGraphicFramePr>
        <p:xfrm>
          <a:off x="158423" y="1691938"/>
          <a:ext cx="8788932" cy="410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D7E03F0A-CA67-183A-7FC4-447E9B942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6" y="198262"/>
            <a:ext cx="1722124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26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E4324-1B2D-BA0D-4209-48B83213B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6BF400-6AAA-44A4-E2F7-E76FD63ABF37}"/>
              </a:ext>
            </a:extLst>
          </p:cNvPr>
          <p:cNvSpPr txBox="1"/>
          <p:nvPr/>
        </p:nvSpPr>
        <p:spPr>
          <a:xfrm>
            <a:off x="158423" y="166145"/>
            <a:ext cx="576963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600" b="1">
                <a:solidFill>
                  <a:schemeClr val="bg1"/>
                </a:solidFill>
                <a:latin typeface="Arial"/>
                <a:cs typeface="Arial"/>
              </a:rPr>
              <a:t>NHS 10 Year Plan – Healthy Choices</a:t>
            </a:r>
            <a:endParaRPr lang="en-GB" sz="36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E8B448-6303-7074-AFA0-7550D5752B8C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4DD85F-892A-BE9B-F782-00375784857D}"/>
              </a:ext>
            </a:extLst>
          </p:cNvPr>
          <p:cNvGraphicFramePr/>
          <p:nvPr/>
        </p:nvGraphicFramePr>
        <p:xfrm>
          <a:off x="265533" y="1691938"/>
          <a:ext cx="8587647" cy="4246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D7E03F0A-CA67-183A-7FC4-447E9B942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6" y="198262"/>
            <a:ext cx="1722124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6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E4324-1B2D-BA0D-4209-48B83213B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6BF400-6AAA-44A4-E2F7-E76FD63ABF37}"/>
              </a:ext>
            </a:extLst>
          </p:cNvPr>
          <p:cNvSpPr txBox="1"/>
          <p:nvPr/>
        </p:nvSpPr>
        <p:spPr>
          <a:xfrm>
            <a:off x="158423" y="166145"/>
            <a:ext cx="576963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600" b="1">
                <a:solidFill>
                  <a:schemeClr val="bg1"/>
                </a:solidFill>
                <a:latin typeface="Arial"/>
                <a:cs typeface="Arial"/>
              </a:rPr>
              <a:t>NHS 10 Year Plan – Operating Model</a:t>
            </a:r>
            <a:endParaRPr lang="en-GB" sz="36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E8B448-6303-7074-AFA0-7550D5752B8C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4DD85F-892A-BE9B-F782-00375784857D}"/>
              </a:ext>
            </a:extLst>
          </p:cNvPr>
          <p:cNvGraphicFramePr/>
          <p:nvPr/>
        </p:nvGraphicFramePr>
        <p:xfrm>
          <a:off x="265533" y="1573162"/>
          <a:ext cx="8587647" cy="4355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D7E03F0A-CA67-183A-7FC4-447E9B942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6" y="198262"/>
            <a:ext cx="1722124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5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E4324-1B2D-BA0D-4209-48B83213B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6BF400-6AAA-44A4-E2F7-E76FD63ABF37}"/>
              </a:ext>
            </a:extLst>
          </p:cNvPr>
          <p:cNvSpPr txBox="1"/>
          <p:nvPr/>
        </p:nvSpPr>
        <p:spPr>
          <a:xfrm>
            <a:off x="158423" y="166145"/>
            <a:ext cx="576963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600" b="1">
                <a:solidFill>
                  <a:schemeClr val="bg1"/>
                </a:solidFill>
                <a:latin typeface="Arial"/>
                <a:cs typeface="Arial"/>
              </a:rPr>
              <a:t>NHS 10 Year Plan – Digital</a:t>
            </a:r>
            <a:endParaRPr lang="en-GB" sz="36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E8B448-6303-7074-AFA0-7550D5752B8C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74DD85F-892A-BE9B-F782-00375784857D}"/>
              </a:ext>
            </a:extLst>
          </p:cNvPr>
          <p:cNvGraphicFramePr/>
          <p:nvPr/>
        </p:nvGraphicFramePr>
        <p:xfrm>
          <a:off x="158423" y="1366474"/>
          <a:ext cx="5033009" cy="461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D7E03F0A-CA67-183A-7FC4-447E9B942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56" y="198262"/>
            <a:ext cx="1722124" cy="85649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C941691-8B22-29FC-18C6-FE676E42971A}"/>
              </a:ext>
            </a:extLst>
          </p:cNvPr>
          <p:cNvGraphicFramePr/>
          <p:nvPr/>
        </p:nvGraphicFramePr>
        <p:xfrm>
          <a:off x="5506065" y="1691939"/>
          <a:ext cx="3347115" cy="388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49931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04531-8558-ACCF-58E2-8AE19C40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F0858EC-F06B-4A2C-1082-A40E2C41E6EA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 panose="020B0004020202020204" pitchFamily="34" charset="0"/>
              </a:rPr>
              <a:t>GP Patient Survey 2025</a:t>
            </a:r>
          </a:p>
        </p:txBody>
      </p: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FF937E59-7A0B-CA7E-6127-9F147E421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DD1E47-38B7-3733-1357-ACC84B1415A7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and holding a pencil and writing on a paper&#10;&#10;Description automatically generated">
            <a:extLst>
              <a:ext uri="{FF2B5EF4-FFF2-40B4-BE49-F238E27FC236}">
                <a16:creationId xmlns:a16="http://schemas.microsoft.com/office/drawing/2014/main" id="{1D7EE9DD-0BD3-FB1B-7F18-4173C3106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166647"/>
            <a:ext cx="9144000" cy="5303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A19D9-94B9-6FA6-7A88-218AF978C869}"/>
              </a:ext>
            </a:extLst>
          </p:cNvPr>
          <p:cNvSpPr txBox="1"/>
          <p:nvPr/>
        </p:nvSpPr>
        <p:spPr>
          <a:xfrm>
            <a:off x="0" y="6470167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el-marketing-en-la-administracion.blogspot.com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/3.0/"/>
              </a:rPr>
              <a:t>CC BY-NC</a:t>
            </a:r>
            <a:endParaRPr lang="en-GB" sz="9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D375300-693C-4F22-8316-17AD1EBD6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353967"/>
              </p:ext>
            </p:extLst>
          </p:nvPr>
        </p:nvGraphicFramePr>
        <p:xfrm>
          <a:off x="1303957" y="1473333"/>
          <a:ext cx="6548310" cy="4375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7727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graph">
            <a:extLst>
              <a:ext uri="{FF2B5EF4-FFF2-40B4-BE49-F238E27FC236}">
                <a16:creationId xmlns:a16="http://schemas.microsoft.com/office/drawing/2014/main" id="{A7F012BE-85A4-0616-CF6E-EFB55A663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20"/>
            <a:ext cx="9144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35D31A-74D3-EBA1-AB53-5FA95DAF3BB3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 panose="020B0004020202020204" pitchFamily="34" charset="0"/>
              </a:rPr>
              <a:t>GP Patient Survey 2025</a:t>
            </a:r>
          </a:p>
        </p:txBody>
      </p: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23D09EEC-32B8-08EE-94B9-91684CC69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4ED09A-3281-75BD-4428-87D84CDA8B74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DD1C3D-1EE0-BAC9-90AB-CFAC0CEF09F2}"/>
              </a:ext>
            </a:extLst>
          </p:cNvPr>
          <p:cNvSpPr/>
          <p:nvPr/>
        </p:nvSpPr>
        <p:spPr>
          <a:xfrm>
            <a:off x="1869036" y="2933701"/>
            <a:ext cx="1169439" cy="952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82%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CA90B2-C841-BAB5-A424-049869CA83BD}"/>
              </a:ext>
            </a:extLst>
          </p:cNvPr>
          <p:cNvSpPr/>
          <p:nvPr/>
        </p:nvSpPr>
        <p:spPr>
          <a:xfrm>
            <a:off x="4842587" y="2933700"/>
            <a:ext cx="1169439" cy="9524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87D0A2-5F12-245F-182F-1DFC57374F3F}"/>
              </a:ext>
            </a:extLst>
          </p:cNvPr>
          <p:cNvSpPr/>
          <p:nvPr/>
        </p:nvSpPr>
        <p:spPr>
          <a:xfrm>
            <a:off x="7816138" y="2933699"/>
            <a:ext cx="1169439" cy="952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52%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5BA9A8-C6C1-4B71-EFC4-CEB7C2D27BD6}"/>
              </a:ext>
            </a:extLst>
          </p:cNvPr>
          <p:cNvSpPr/>
          <p:nvPr/>
        </p:nvSpPr>
        <p:spPr>
          <a:xfrm>
            <a:off x="1869035" y="5419726"/>
            <a:ext cx="1169439" cy="952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90%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4FC103-18E2-7B69-CBF8-0763B2CCABFD}"/>
              </a:ext>
            </a:extLst>
          </p:cNvPr>
          <p:cNvSpPr/>
          <p:nvPr/>
        </p:nvSpPr>
        <p:spPr>
          <a:xfrm>
            <a:off x="4842586" y="5419725"/>
            <a:ext cx="1169439" cy="952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89%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F6FE7B-4893-ADBE-55A4-A81CBCEF86FA}"/>
              </a:ext>
            </a:extLst>
          </p:cNvPr>
          <p:cNvSpPr/>
          <p:nvPr/>
        </p:nvSpPr>
        <p:spPr>
          <a:xfrm>
            <a:off x="7816137" y="5419724"/>
            <a:ext cx="1169439" cy="9524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97%</a:t>
            </a:r>
          </a:p>
        </p:txBody>
      </p:sp>
    </p:spTree>
    <p:extLst>
      <p:ext uri="{BB962C8B-B14F-4D97-AF65-F5344CB8AC3E}">
        <p14:creationId xmlns:p14="http://schemas.microsoft.com/office/powerpoint/2010/main" val="349753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4DAA1-F787-A5C0-2CA9-BC183526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EDD00F9C-7EFD-B831-A754-F77383076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20"/>
            <a:ext cx="914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A16491-F8A0-24F1-E66E-D5D0C1E968B1}"/>
              </a:ext>
            </a:extLst>
          </p:cNvPr>
          <p:cNvCxnSpPr>
            <a:cxnSpLocks/>
          </p:cNvCxnSpPr>
          <p:nvPr/>
        </p:nvCxnSpPr>
        <p:spPr>
          <a:xfrm>
            <a:off x="265533" y="803332"/>
            <a:ext cx="5555412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white towers with black text&#10;&#10;Description automatically generated">
            <a:extLst>
              <a:ext uri="{FF2B5EF4-FFF2-40B4-BE49-F238E27FC236}">
                <a16:creationId xmlns:a16="http://schemas.microsoft.com/office/drawing/2014/main" id="{FACF4C8E-64DE-8661-3E7A-E2894BD00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508" y="299420"/>
            <a:ext cx="1822286" cy="898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01AE5C-C94E-9E0F-BD70-F9A39D75D016}"/>
              </a:ext>
            </a:extLst>
          </p:cNvPr>
          <p:cNvSpPr txBox="1"/>
          <p:nvPr/>
        </p:nvSpPr>
        <p:spPr>
          <a:xfrm>
            <a:off x="158423" y="157001"/>
            <a:ext cx="5769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Aptos Display" panose="020B0004020202020204" pitchFamily="34" charset="0"/>
              </a:rPr>
              <a:t>GP Patient Survey 2025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637BD4-52E3-1A4E-4B20-17C79B73AFE5}"/>
              </a:ext>
            </a:extLst>
          </p:cNvPr>
          <p:cNvSpPr/>
          <p:nvPr/>
        </p:nvSpPr>
        <p:spPr>
          <a:xfrm>
            <a:off x="1869036" y="2933701"/>
            <a:ext cx="1169439" cy="952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94%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D5A76C-9DF2-D2A7-1832-77B5FD407092}"/>
              </a:ext>
            </a:extLst>
          </p:cNvPr>
          <p:cNvSpPr/>
          <p:nvPr/>
        </p:nvSpPr>
        <p:spPr>
          <a:xfrm>
            <a:off x="4842587" y="2933700"/>
            <a:ext cx="1169439" cy="9524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93%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00906E-DCAC-2025-0A14-6C3BF910E55B}"/>
              </a:ext>
            </a:extLst>
          </p:cNvPr>
          <p:cNvSpPr/>
          <p:nvPr/>
        </p:nvSpPr>
        <p:spPr>
          <a:xfrm>
            <a:off x="7816137" y="5419724"/>
            <a:ext cx="1169439" cy="9524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97%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77E6F8-DEA1-8350-3375-DA00603704AF}"/>
              </a:ext>
            </a:extLst>
          </p:cNvPr>
          <p:cNvSpPr/>
          <p:nvPr/>
        </p:nvSpPr>
        <p:spPr>
          <a:xfrm>
            <a:off x="7816136" y="2933699"/>
            <a:ext cx="1169439" cy="9524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96%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77AF85-14CB-F0E2-DFB1-1D38C83400F3}"/>
              </a:ext>
            </a:extLst>
          </p:cNvPr>
          <p:cNvSpPr/>
          <p:nvPr/>
        </p:nvSpPr>
        <p:spPr>
          <a:xfrm>
            <a:off x="1869036" y="5419723"/>
            <a:ext cx="1169439" cy="9524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97%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F649E4-D22E-DF3B-469D-345597F9F32D}"/>
              </a:ext>
            </a:extLst>
          </p:cNvPr>
          <p:cNvSpPr/>
          <p:nvPr/>
        </p:nvSpPr>
        <p:spPr>
          <a:xfrm>
            <a:off x="4842587" y="5419722"/>
            <a:ext cx="1169439" cy="9524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2024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2859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27D972D5C52A4B838B5D51F90681FA" ma:contentTypeVersion="16" ma:contentTypeDescription="Create a new document." ma:contentTypeScope="" ma:versionID="f3202f71a6989545736277c91217a58c">
  <xsd:schema xmlns:xsd="http://www.w3.org/2001/XMLSchema" xmlns:xs="http://www.w3.org/2001/XMLSchema" xmlns:p="http://schemas.microsoft.com/office/2006/metadata/properties" xmlns:ns2="686e4015-7270-47b5-9525-c9e83f2f7847" xmlns:ns3="fe1457bf-a3c6-4ac5-9ad1-5d68d844e77d" targetNamespace="http://schemas.microsoft.com/office/2006/metadata/properties" ma:root="true" ma:fieldsID="165aef18abbeab09ce0c96a877dfc589" ns2:_="" ns3:_="">
    <xsd:import namespace="686e4015-7270-47b5-9525-c9e83f2f7847"/>
    <xsd:import namespace="fe1457bf-a3c6-4ac5-9ad1-5d68d844e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e4015-7270-47b5-9525-c9e83f2f78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457bf-a3c6-4ac5-9ad1-5d68d844e77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7066162-195e-43e0-b9c9-f8dfe06797e8}" ma:internalName="TaxCatchAll" ma:showField="CatchAllData" ma:web="fe1457bf-a3c6-4ac5-9ad1-5d68d844e7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1457bf-a3c6-4ac5-9ad1-5d68d844e77d">
      <UserInfo>
        <DisplayName/>
        <AccountId xsi:nil="true"/>
        <AccountType/>
      </UserInfo>
    </SharedWithUsers>
    <TaxCatchAll xmlns="fe1457bf-a3c6-4ac5-9ad1-5d68d844e77d" xsi:nil="true"/>
    <lcf76f155ced4ddcb4097134ff3c332f xmlns="686e4015-7270-47b5-9525-c9e83f2f784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69DB7F-01E4-4666-92EC-E9553A679E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63F297-2041-4E6A-8F61-A1097788072E}">
  <ds:schemaRefs>
    <ds:schemaRef ds:uri="686e4015-7270-47b5-9525-c9e83f2f7847"/>
    <ds:schemaRef ds:uri="fe1457bf-a3c6-4ac5-9ad1-5d68d844e7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3C65443-D762-4591-854A-C7F9DB366C13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e1457bf-a3c6-4ac5-9ad1-5d68d844e77d"/>
    <ds:schemaRef ds:uri="686e4015-7270-47b5-9525-c9e83f2f78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1704</Words>
  <Application>Microsoft Office PowerPoint</Application>
  <PresentationFormat>On-screen Show (4:3)</PresentationFormat>
  <Paragraphs>330</Paragraphs>
  <Slides>23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Gloves</dc:title>
  <dc:creator>CLULOW, Mitchell (CASTLE MEDICAL GROUP)</dc:creator>
  <cp:lastModifiedBy>CAUKWELL, Jennie (CASTLE MEDICAL GROUP)</cp:lastModifiedBy>
  <cp:revision>11</cp:revision>
  <dcterms:created xsi:type="dcterms:W3CDTF">2024-04-25T13:27:38Z</dcterms:created>
  <dcterms:modified xsi:type="dcterms:W3CDTF">2025-08-21T07:55:32Z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0x0101000B27D972D5C52A4B838B5D51F90681FA</vt:lpwstr>
  </property>
  <property fmtid="{D5CDD505-2E9C-101B-9397-08002B2CF9AE}" pid="3" name="MediaServiceImageTags">
    <vt:lpwstr/>
  </property>
  <property fmtid="{D5CDD505-2E9C-101B-9397-08002B2CF9AE}" pid="4" name="Order">
    <vt:r8>95700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