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1.svg" ContentType="image/svg+xml"/>
  <Override PartName="/ppt/media/image12.svg" ContentType="image/sv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7"/>
  </p:notesMasterIdLst>
  <p:sldIdLst>
    <p:sldId id="637" r:id="rId6"/>
    <p:sldId id="638" r:id="rId7"/>
    <p:sldId id="621" r:id="rId8"/>
    <p:sldId id="262" r:id="rId9"/>
    <p:sldId id="733" r:id="rId10"/>
    <p:sldId id="627" r:id="rId11"/>
    <p:sldId id="735" r:id="rId12"/>
    <p:sldId id="734" r:id="rId13"/>
    <p:sldId id="725" r:id="rId14"/>
    <p:sldId id="736" r:id="rId15"/>
    <p:sldId id="63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690B87-C618-4A43-A36D-A9DEE21CE013}" v="56" dt="2026-08-13T08:21:44.751"/>
    <p1510:client id="{F1C45073-8846-ACAB-4268-4BC4A5EF472A}" v="1" dt="2026-08-13T08:22:34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UKWELL, Jennie (CASTLE MEDICAL GROUP)" userId="S::jennie.caukwell@nhs.net::9c4861fd-6f5b-42f4-906f-394ec76bebd7" providerId="AD" clId="Web-{DA53F7D1-171C-6781-8D42-106EF29D5DB0}"/>
    <pc:docChg chg="modSld">
      <pc:chgData name="CAUKWELL, Jennie (CASTLE MEDICAL GROUP)" userId="S::jennie.caukwell@nhs.net::9c4861fd-6f5b-42f4-906f-394ec76bebd7" providerId="AD" clId="Web-{DA53F7D1-171C-6781-8D42-106EF29D5DB0}" dt="2026-08-13T08:20:51.536" v="1" actId="20577"/>
      <pc:docMkLst>
        <pc:docMk/>
      </pc:docMkLst>
      <pc:sldChg chg="modSp">
        <pc:chgData name="CAUKWELL, Jennie (CASTLE MEDICAL GROUP)" userId="S::jennie.caukwell@nhs.net::9c4861fd-6f5b-42f4-906f-394ec76bebd7" providerId="AD" clId="Web-{DA53F7D1-171C-6781-8D42-106EF29D5DB0}" dt="2026-08-13T08:20:51.536" v="1" actId="20577"/>
        <pc:sldMkLst>
          <pc:docMk/>
          <pc:sldMk cId="3867146075" sldId="634"/>
        </pc:sldMkLst>
        <pc:graphicFrameChg chg="modGraphic">
          <ac:chgData name="CAUKWELL, Jennie (CASTLE MEDICAL GROUP)" userId="S::jennie.caukwell@nhs.net::9c4861fd-6f5b-42f4-906f-394ec76bebd7" providerId="AD" clId="Web-{DA53F7D1-171C-6781-8D42-106EF29D5DB0}" dt="2026-08-13T08:20:51.536" v="1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</pc:docChg>
  </pc:docChgLst>
  <pc:docChgLst>
    <pc:chgData name="CAUKWELL, Jennie (CASTLE MEDICAL GROUP)" userId="S::jennie.caukwell@nhs.net::9c4861fd-6f5b-42f4-906f-394ec76bebd7" providerId="AD" clId="Web-{02DCD13F-9BD9-7A5D-B71D-639CDD361F59}"/>
    <pc:docChg chg="addSld modSld">
      <pc:chgData name="CAUKWELL, Jennie (CASTLE MEDICAL GROUP)" userId="S::jennie.caukwell@nhs.net::9c4861fd-6f5b-42f4-906f-394ec76bebd7" providerId="AD" clId="Web-{02DCD13F-9BD9-7A5D-B71D-639CDD361F59}" dt="2026-08-04T08:48:25.147" v="3"/>
      <pc:docMkLst>
        <pc:docMk/>
      </pc:docMkLst>
      <pc:sldChg chg="delSp modSp add replId">
        <pc:chgData name="CAUKWELL, Jennie (CASTLE MEDICAL GROUP)" userId="S::jennie.caukwell@nhs.net::9c4861fd-6f5b-42f4-906f-394ec76bebd7" providerId="AD" clId="Web-{02DCD13F-9BD9-7A5D-B71D-639CDD361F59}" dt="2026-08-04T08:48:25.147" v="3"/>
        <pc:sldMkLst>
          <pc:docMk/>
          <pc:sldMk cId="3458230460" sldId="736"/>
        </pc:sldMkLst>
        <pc:spChg chg="mod">
          <ac:chgData name="CAUKWELL, Jennie (CASTLE MEDICAL GROUP)" userId="S::jennie.caukwell@nhs.net::9c4861fd-6f5b-42f4-906f-394ec76bebd7" providerId="AD" clId="Web-{02DCD13F-9BD9-7A5D-B71D-639CDD361F59}" dt="2026-08-04T08:48:23.537" v="2" actId="20577"/>
          <ac:spMkLst>
            <pc:docMk/>
            <pc:sldMk cId="3458230460" sldId="736"/>
            <ac:spMk id="15" creationId="{A949712D-6932-BF3C-0079-6829FEA96B11}"/>
          </ac:spMkLst>
        </pc:spChg>
        <pc:picChg chg="del">
          <ac:chgData name="CAUKWELL, Jennie (CASTLE MEDICAL GROUP)" userId="S::jennie.caukwell@nhs.net::9c4861fd-6f5b-42f4-906f-394ec76bebd7" providerId="AD" clId="Web-{02DCD13F-9BD9-7A5D-B71D-639CDD361F59}" dt="2026-08-04T08:48:25.147" v="3"/>
          <ac:picMkLst>
            <pc:docMk/>
            <pc:sldMk cId="3458230460" sldId="736"/>
            <ac:picMk id="3" creationId="{2F3B7C47-23D4-9FC8-7453-FE10CCDD7F10}"/>
          </ac:picMkLst>
        </pc:picChg>
      </pc:sldChg>
    </pc:docChg>
  </pc:docChgLst>
  <pc:docChgLst>
    <pc:chgData name="CAUKWELL, Jennie (CASTLE MEDICAL GROUP)" userId="9c4861fd-6f5b-42f4-906f-394ec76bebd7" providerId="ADAL" clId="{E8FA9774-89A1-4ED1-92C3-1961F14E2902}"/>
    <pc:docChg chg="custSel addSld delSld modSld sldOrd">
      <pc:chgData name="CAUKWELL, Jennie (CASTLE MEDICAL GROUP)" userId="9c4861fd-6f5b-42f4-906f-394ec76bebd7" providerId="ADAL" clId="{E8FA9774-89A1-4ED1-92C3-1961F14E2902}" dt="2026-08-04T08:59:02.632" v="1645" actId="1076"/>
      <pc:docMkLst>
        <pc:docMk/>
      </pc:docMkLst>
      <pc:sldChg chg="add">
        <pc:chgData name="CAUKWELL, Jennie (CASTLE MEDICAL GROUP)" userId="9c4861fd-6f5b-42f4-906f-394ec76bebd7" providerId="ADAL" clId="{E8FA9774-89A1-4ED1-92C3-1961F14E2902}" dt="2026-07-31T08:27:56.107" v="10"/>
        <pc:sldMkLst>
          <pc:docMk/>
          <pc:sldMk cId="649337112" sldId="262"/>
        </pc:sldMkLst>
      </pc:sldChg>
      <pc:sldChg chg="modSp">
        <pc:chgData name="CAUKWELL, Jennie (CASTLE MEDICAL GROUP)" userId="9c4861fd-6f5b-42f4-906f-394ec76bebd7" providerId="ADAL" clId="{E8FA9774-89A1-4ED1-92C3-1961F14E2902}" dt="2026-07-31T08:38:02.237" v="523" actId="313"/>
        <pc:sldMkLst>
          <pc:docMk/>
          <pc:sldMk cId="3277772231" sldId="627"/>
        </pc:sldMkLst>
        <pc:graphicFrameChg chg="mod">
          <ac:chgData name="CAUKWELL, Jennie (CASTLE MEDICAL GROUP)" userId="9c4861fd-6f5b-42f4-906f-394ec76bebd7" providerId="ADAL" clId="{E8FA9774-89A1-4ED1-92C3-1961F14E2902}" dt="2026-07-31T08:33:18.635" v="522" actId="20577"/>
          <ac:graphicFrameMkLst>
            <pc:docMk/>
            <pc:sldMk cId="3277772231" sldId="627"/>
            <ac:graphicFrameMk id="5" creationId="{3B008162-281C-D3A0-CB30-AB9D7643F503}"/>
          </ac:graphicFrameMkLst>
        </pc:graphicFrameChg>
        <pc:graphicFrameChg chg="mod">
          <ac:chgData name="CAUKWELL, Jennie (CASTLE MEDICAL GROUP)" userId="9c4861fd-6f5b-42f4-906f-394ec76bebd7" providerId="ADAL" clId="{E8FA9774-89A1-4ED1-92C3-1961F14E2902}" dt="2026-07-31T08:38:02.237" v="523" actId="313"/>
          <ac:graphicFrameMkLst>
            <pc:docMk/>
            <pc:sldMk cId="3277772231" sldId="627"/>
            <ac:graphicFrameMk id="7" creationId="{6F7332BC-C832-94C0-9F62-C71DACE71A1C}"/>
          </ac:graphicFrameMkLst>
        </pc:graphicFrameChg>
      </pc:sldChg>
      <pc:sldChg chg="modSp mod">
        <pc:chgData name="CAUKWELL, Jennie (CASTLE MEDICAL GROUP)" userId="9c4861fd-6f5b-42f4-906f-394ec76bebd7" providerId="ADAL" clId="{E8FA9774-89A1-4ED1-92C3-1961F14E2902}" dt="2026-08-04T08:57:06.122" v="1636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E8FA9774-89A1-4ED1-92C3-1961F14E2902}" dt="2026-08-04T08:57:06.122" v="1636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modSp mod">
        <pc:chgData name="CAUKWELL, Jennie (CASTLE MEDICAL GROUP)" userId="9c4861fd-6f5b-42f4-906f-394ec76bebd7" providerId="ADAL" clId="{E8FA9774-89A1-4ED1-92C3-1961F14E2902}" dt="2026-07-31T08:26:55.789" v="9" actId="20577"/>
        <pc:sldMkLst>
          <pc:docMk/>
          <pc:sldMk cId="3406264148" sldId="637"/>
        </pc:sldMkLst>
        <pc:spChg chg="mod">
          <ac:chgData name="CAUKWELL, Jennie (CASTLE MEDICAL GROUP)" userId="9c4861fd-6f5b-42f4-906f-394ec76bebd7" providerId="ADAL" clId="{E8FA9774-89A1-4ED1-92C3-1961F14E2902}" dt="2026-07-31T08:26:55.789" v="9" actId="20577"/>
          <ac:spMkLst>
            <pc:docMk/>
            <pc:sldMk cId="3406264148" sldId="637"/>
            <ac:spMk id="4" creationId="{29DD70BE-D53E-BE1C-F8AF-306A0334F0B4}"/>
          </ac:spMkLst>
        </pc:spChg>
      </pc:sldChg>
      <pc:sldChg chg="modSp">
        <pc:chgData name="CAUKWELL, Jennie (CASTLE MEDICAL GROUP)" userId="9c4861fd-6f5b-42f4-906f-394ec76bebd7" providerId="ADAL" clId="{E8FA9774-89A1-4ED1-92C3-1961F14E2902}" dt="2026-08-03T13:12:18.929" v="607" actId="20577"/>
        <pc:sldMkLst>
          <pc:docMk/>
          <pc:sldMk cId="2998400583" sldId="638"/>
        </pc:sldMkLst>
        <pc:graphicFrameChg chg="mod">
          <ac:chgData name="CAUKWELL, Jennie (CASTLE MEDICAL GROUP)" userId="9c4861fd-6f5b-42f4-906f-394ec76bebd7" providerId="ADAL" clId="{E8FA9774-89A1-4ED1-92C3-1961F14E2902}" dt="2026-08-03T13:12:18.929" v="607" actId="20577"/>
          <ac:graphicFrameMkLst>
            <pc:docMk/>
            <pc:sldMk cId="2998400583" sldId="638"/>
            <ac:graphicFrameMk id="3" creationId="{C923E01D-A50F-D600-54B5-9819538B6AAF}"/>
          </ac:graphicFrameMkLst>
        </pc:graphicFrameChg>
      </pc:sldChg>
      <pc:sldChg chg="del">
        <pc:chgData name="CAUKWELL, Jennie (CASTLE MEDICAL GROUP)" userId="9c4861fd-6f5b-42f4-906f-394ec76bebd7" providerId="ADAL" clId="{E8FA9774-89A1-4ED1-92C3-1961F14E2902}" dt="2026-08-03T13:12:31.341" v="608" actId="47"/>
        <pc:sldMkLst>
          <pc:docMk/>
          <pc:sldMk cId="645069399" sldId="668"/>
        </pc:sldMkLst>
      </pc:sldChg>
      <pc:sldChg chg="addSp delSp modSp mod ord">
        <pc:chgData name="CAUKWELL, Jennie (CASTLE MEDICAL GROUP)" userId="9c4861fd-6f5b-42f4-906f-394ec76bebd7" providerId="ADAL" clId="{E8FA9774-89A1-4ED1-92C3-1961F14E2902}" dt="2026-08-03T13:28:54.428" v="1144" actId="1076"/>
        <pc:sldMkLst>
          <pc:docMk/>
          <pc:sldMk cId="2362287306" sldId="725"/>
        </pc:sldMkLst>
        <pc:spChg chg="mod">
          <ac:chgData name="CAUKWELL, Jennie (CASTLE MEDICAL GROUP)" userId="9c4861fd-6f5b-42f4-906f-394ec76bebd7" providerId="ADAL" clId="{E8FA9774-89A1-4ED1-92C3-1961F14E2902}" dt="2026-08-03T13:27:32.690" v="1137" actId="20577"/>
          <ac:spMkLst>
            <pc:docMk/>
            <pc:sldMk cId="2362287306" sldId="725"/>
            <ac:spMk id="15" creationId="{D0E907D0-65FA-A96D-DFE4-7AD2EEBB15FF}"/>
          </ac:spMkLst>
        </pc:spChg>
        <pc:graphicFrameChg chg="del">
          <ac:chgData name="CAUKWELL, Jennie (CASTLE MEDICAL GROUP)" userId="9c4861fd-6f5b-42f4-906f-394ec76bebd7" providerId="ADAL" clId="{E8FA9774-89A1-4ED1-92C3-1961F14E2902}" dt="2026-08-03T13:27:29.124" v="1128" actId="478"/>
          <ac:graphicFrameMkLst>
            <pc:docMk/>
            <pc:sldMk cId="2362287306" sldId="725"/>
            <ac:graphicFrameMk id="4" creationId="{CE8B7B12-D921-8D4E-A112-AB3791510C5A}"/>
          </ac:graphicFrameMkLst>
        </pc:graphicFrameChg>
        <pc:picChg chg="add mod modCrop">
          <ac:chgData name="CAUKWELL, Jennie (CASTLE MEDICAL GROUP)" userId="9c4861fd-6f5b-42f4-906f-394ec76bebd7" providerId="ADAL" clId="{E8FA9774-89A1-4ED1-92C3-1961F14E2902}" dt="2026-08-03T13:28:54.428" v="1144" actId="1076"/>
          <ac:picMkLst>
            <pc:docMk/>
            <pc:sldMk cId="2362287306" sldId="725"/>
            <ac:picMk id="3" creationId="{34B1556A-196D-B419-41AB-BAB904E0EBC0}"/>
          </ac:picMkLst>
        </pc:picChg>
        <pc:picChg chg="del">
          <ac:chgData name="CAUKWELL, Jennie (CASTLE MEDICAL GROUP)" userId="9c4861fd-6f5b-42f4-906f-394ec76bebd7" providerId="ADAL" clId="{E8FA9774-89A1-4ED1-92C3-1961F14E2902}" dt="2026-08-03T13:27:27.557" v="1127" actId="478"/>
          <ac:picMkLst>
            <pc:docMk/>
            <pc:sldMk cId="2362287306" sldId="725"/>
            <ac:picMk id="9" creationId="{E1D8B750-B790-3AE2-31BE-8D8E1F3639D2}"/>
          </ac:picMkLst>
        </pc:picChg>
      </pc:sldChg>
      <pc:sldChg chg="del">
        <pc:chgData name="CAUKWELL, Jennie (CASTLE MEDICAL GROUP)" userId="9c4861fd-6f5b-42f4-906f-394ec76bebd7" providerId="ADAL" clId="{E8FA9774-89A1-4ED1-92C3-1961F14E2902}" dt="2026-08-03T13:30:42.393" v="1148" actId="47"/>
        <pc:sldMkLst>
          <pc:docMk/>
          <pc:sldMk cId="2471529304" sldId="731"/>
        </pc:sldMkLst>
      </pc:sldChg>
      <pc:sldChg chg="addSp delSp modSp mod">
        <pc:chgData name="CAUKWELL, Jennie (CASTLE MEDICAL GROUP)" userId="9c4861fd-6f5b-42f4-906f-394ec76bebd7" providerId="ADAL" clId="{E8FA9774-89A1-4ED1-92C3-1961F14E2902}" dt="2026-08-04T08:59:02.632" v="1645" actId="1076"/>
        <pc:sldMkLst>
          <pc:docMk/>
          <pc:sldMk cId="745017115" sldId="734"/>
        </pc:sldMkLst>
        <pc:spChg chg="mod">
          <ac:chgData name="CAUKWELL, Jennie (CASTLE MEDICAL GROUP)" userId="9c4861fd-6f5b-42f4-906f-394ec76bebd7" providerId="ADAL" clId="{E8FA9774-89A1-4ED1-92C3-1961F14E2902}" dt="2026-08-03T13:15:51.967" v="930" actId="20577"/>
          <ac:spMkLst>
            <pc:docMk/>
            <pc:sldMk cId="745017115" sldId="734"/>
            <ac:spMk id="15" creationId="{22B106CE-6D68-91FF-E4E7-26CDDB8D6F69}"/>
          </ac:spMkLst>
        </pc:spChg>
        <pc:graphicFrameChg chg="add mod modGraphic">
          <ac:chgData name="CAUKWELL, Jennie (CASTLE MEDICAL GROUP)" userId="9c4861fd-6f5b-42f4-906f-394ec76bebd7" providerId="ADAL" clId="{E8FA9774-89A1-4ED1-92C3-1961F14E2902}" dt="2026-08-04T08:58:57.616" v="1643" actId="1076"/>
          <ac:graphicFrameMkLst>
            <pc:docMk/>
            <pc:sldMk cId="745017115" sldId="734"/>
            <ac:graphicFrameMk id="3" creationId="{7405A243-7BC6-618C-1DC1-500440758863}"/>
          </ac:graphicFrameMkLst>
        </pc:graphicFrameChg>
        <pc:picChg chg="del">
          <ac:chgData name="CAUKWELL, Jennie (CASTLE MEDICAL GROUP)" userId="9c4861fd-6f5b-42f4-906f-394ec76bebd7" providerId="ADAL" clId="{E8FA9774-89A1-4ED1-92C3-1961F14E2902}" dt="2026-08-03T13:15:53.742" v="931" actId="478"/>
          <ac:picMkLst>
            <pc:docMk/>
            <pc:sldMk cId="745017115" sldId="734"/>
            <ac:picMk id="7" creationId="{5E8BBAF4-8EB2-DCA1-D2D0-987B163662C4}"/>
          </ac:picMkLst>
        </pc:picChg>
        <pc:picChg chg="add mod">
          <ac:chgData name="CAUKWELL, Jennie (CASTLE MEDICAL GROUP)" userId="9c4861fd-6f5b-42f4-906f-394ec76bebd7" providerId="ADAL" clId="{E8FA9774-89A1-4ED1-92C3-1961F14E2902}" dt="2026-08-04T08:59:02.632" v="1645" actId="1076"/>
          <ac:picMkLst>
            <pc:docMk/>
            <pc:sldMk cId="745017115" sldId="734"/>
            <ac:picMk id="7" creationId="{9C5D9280-93A5-FF2D-82C3-ACBB25F2AA36}"/>
          </ac:picMkLst>
        </pc:picChg>
      </pc:sldChg>
      <pc:sldChg chg="delSp modSp mod">
        <pc:chgData name="CAUKWELL, Jennie (CASTLE MEDICAL GROUP)" userId="9c4861fd-6f5b-42f4-906f-394ec76bebd7" providerId="ADAL" clId="{E8FA9774-89A1-4ED1-92C3-1961F14E2902}" dt="2026-08-03T13:29:10.765" v="1146" actId="14100"/>
        <pc:sldMkLst>
          <pc:docMk/>
          <pc:sldMk cId="747936250" sldId="735"/>
        </pc:sldMkLst>
        <pc:spChg chg="mod">
          <ac:chgData name="CAUKWELL, Jennie (CASTLE MEDICAL GROUP)" userId="9c4861fd-6f5b-42f4-906f-394ec76bebd7" providerId="ADAL" clId="{E8FA9774-89A1-4ED1-92C3-1961F14E2902}" dt="2026-08-03T13:13:27.103" v="626" actId="20577"/>
          <ac:spMkLst>
            <pc:docMk/>
            <pc:sldMk cId="747936250" sldId="735"/>
            <ac:spMk id="15" creationId="{22B106CE-6D68-91FF-E4E7-26CDDB8D6F69}"/>
          </ac:spMkLst>
        </pc:spChg>
        <pc:graphicFrameChg chg="mod">
          <ac:chgData name="CAUKWELL, Jennie (CASTLE MEDICAL GROUP)" userId="9c4861fd-6f5b-42f4-906f-394ec76bebd7" providerId="ADAL" clId="{E8FA9774-89A1-4ED1-92C3-1961F14E2902}" dt="2026-08-03T13:29:10.765" v="1146" actId="14100"/>
          <ac:graphicFrameMkLst>
            <pc:docMk/>
            <pc:sldMk cId="747936250" sldId="735"/>
            <ac:graphicFrameMk id="14" creationId="{2D678A07-EC4E-6E7D-F1A0-440E64DA1707}"/>
          </ac:graphicFrameMkLst>
        </pc:graphicFrameChg>
        <pc:picChg chg="del">
          <ac:chgData name="CAUKWELL, Jennie (CASTLE MEDICAL GROUP)" userId="9c4861fd-6f5b-42f4-906f-394ec76bebd7" providerId="ADAL" clId="{E8FA9774-89A1-4ED1-92C3-1961F14E2902}" dt="2026-08-03T13:13:29.064" v="627" actId="478"/>
          <ac:picMkLst>
            <pc:docMk/>
            <pc:sldMk cId="747936250" sldId="735"/>
            <ac:picMk id="4" creationId="{5550C6C2-CB4A-7A38-74BA-39CB9A7D6769}"/>
          </ac:picMkLst>
        </pc:picChg>
      </pc:sldChg>
      <pc:sldChg chg="del">
        <pc:chgData name="CAUKWELL, Jennie (CASTLE MEDICAL GROUP)" userId="9c4861fd-6f5b-42f4-906f-394ec76bebd7" providerId="ADAL" clId="{E8FA9774-89A1-4ED1-92C3-1961F14E2902}" dt="2026-08-03T13:25:41.254" v="1123" actId="47"/>
        <pc:sldMkLst>
          <pc:docMk/>
          <pc:sldMk cId="3244680589" sldId="736"/>
        </pc:sldMkLst>
      </pc:sldChg>
      <pc:sldChg chg="addSp modSp mod">
        <pc:chgData name="CAUKWELL, Jennie (CASTLE MEDICAL GROUP)" userId="9c4861fd-6f5b-42f4-906f-394ec76bebd7" providerId="ADAL" clId="{E8FA9774-89A1-4ED1-92C3-1961F14E2902}" dt="2026-08-04T08:56:30.662" v="1599" actId="1076"/>
        <pc:sldMkLst>
          <pc:docMk/>
          <pc:sldMk cId="3458230460" sldId="736"/>
        </pc:sldMkLst>
        <pc:graphicFrameChg chg="add mod modGraphic">
          <ac:chgData name="CAUKWELL, Jennie (CASTLE MEDICAL GROUP)" userId="9c4861fd-6f5b-42f4-906f-394ec76bebd7" providerId="ADAL" clId="{E8FA9774-89A1-4ED1-92C3-1961F14E2902}" dt="2026-08-04T08:54:33.091" v="1578" actId="1076"/>
          <ac:graphicFrameMkLst>
            <pc:docMk/>
            <pc:sldMk cId="3458230460" sldId="736"/>
            <ac:graphicFrameMk id="2" creationId="{5CB4715C-6BEB-09C8-BDB4-0D6CD02B3A41}"/>
          </ac:graphicFrameMkLst>
        </pc:graphicFrameChg>
        <pc:picChg chg="add mod ord">
          <ac:chgData name="CAUKWELL, Jennie (CASTLE MEDICAL GROUP)" userId="9c4861fd-6f5b-42f4-906f-394ec76bebd7" providerId="ADAL" clId="{E8FA9774-89A1-4ED1-92C3-1961F14E2902}" dt="2026-08-04T08:56:30.662" v="1599" actId="1076"/>
          <ac:picMkLst>
            <pc:docMk/>
            <pc:sldMk cId="3458230460" sldId="736"/>
            <ac:picMk id="4" creationId="{62CE905B-9013-1165-E6BB-2BD7A304D248}"/>
          </ac:picMkLst>
        </pc:picChg>
        <pc:picChg chg="add mod">
          <ac:chgData name="CAUKWELL, Jennie (CASTLE MEDICAL GROUP)" userId="9c4861fd-6f5b-42f4-906f-394ec76bebd7" providerId="ADAL" clId="{E8FA9774-89A1-4ED1-92C3-1961F14E2902}" dt="2026-08-04T08:56:27.833" v="1598" actId="1076"/>
          <ac:picMkLst>
            <pc:docMk/>
            <pc:sldMk cId="3458230460" sldId="736"/>
            <ac:picMk id="8" creationId="{34AD1DE5-DE56-31DA-42BD-A1D337A1DB57}"/>
          </ac:picMkLst>
        </pc:picChg>
      </pc:sldChg>
      <pc:sldChg chg="delSp add del mod">
        <pc:chgData name="CAUKWELL, Jennie (CASTLE MEDICAL GROUP)" userId="9c4861fd-6f5b-42f4-906f-394ec76bebd7" providerId="ADAL" clId="{E8FA9774-89A1-4ED1-92C3-1961F14E2902}" dt="2026-08-03T13:12:39.444" v="610" actId="47"/>
        <pc:sldMkLst>
          <pc:docMk/>
          <pc:sldMk cId="3500195765" sldId="737"/>
        </pc:sldMkLst>
        <pc:picChg chg="del">
          <ac:chgData name="CAUKWELL, Jennie (CASTLE MEDICAL GROUP)" userId="9c4861fd-6f5b-42f4-906f-394ec76bebd7" providerId="ADAL" clId="{E8FA9774-89A1-4ED1-92C3-1961F14E2902}" dt="2026-08-03T13:12:35.095" v="609" actId="478"/>
          <ac:picMkLst>
            <pc:docMk/>
            <pc:sldMk cId="3500195765" sldId="737"/>
            <ac:picMk id="3" creationId="{F543E188-B8CA-FECF-A41B-579187BB0E8F}"/>
          </ac:picMkLst>
        </pc:picChg>
      </pc:sldChg>
    </pc:docChg>
  </pc:docChgLst>
  <pc:docChgLst>
    <pc:chgData name="CAUKWELL, Jennie (CASTLE MEDICAL GROUP)" userId="S::jennie.caukwell@nhs.net::9c4861fd-6f5b-42f4-906f-394ec76bebd7" providerId="AD" clId="Web-{F1C45073-8846-ACAB-4268-4BC4A5EF472A}"/>
    <pc:docChg chg="delSld">
      <pc:chgData name="CAUKWELL, Jennie (CASTLE MEDICAL GROUP)" userId="S::jennie.caukwell@nhs.net::9c4861fd-6f5b-42f4-906f-394ec76bebd7" providerId="AD" clId="Web-{F1C45073-8846-ACAB-4268-4BC4A5EF472A}" dt="2026-08-13T08:22:34.634" v="0"/>
      <pc:docMkLst>
        <pc:docMk/>
      </pc:docMkLst>
      <pc:sldChg chg="del">
        <pc:chgData name="CAUKWELL, Jennie (CASTLE MEDICAL GROUP)" userId="S::jennie.caukwell@nhs.net::9c4861fd-6f5b-42f4-906f-394ec76bebd7" providerId="AD" clId="Web-{F1C45073-8846-ACAB-4268-4BC4A5EF472A}" dt="2026-08-13T08:22:34.634" v="0"/>
        <pc:sldMkLst>
          <pc:docMk/>
          <pc:sldMk cId="3378684983" sldId="639"/>
        </pc:sldMkLst>
      </pc:sldChg>
    </pc:docChg>
  </pc:docChgLst>
  <pc:docChgLst>
    <pc:chgData name="CAUKWELL, Jennie (CASTLE MEDICAL GROUP)" userId="9c4861fd-6f5b-42f4-906f-394ec76bebd7" providerId="ADAL" clId="{11690B87-C618-4A43-A36D-A9DEE21CE013}"/>
    <pc:docChg chg="modSld">
      <pc:chgData name="CAUKWELL, Jennie (CASTLE MEDICAL GROUP)" userId="9c4861fd-6f5b-42f4-906f-394ec76bebd7" providerId="ADAL" clId="{11690B87-C618-4A43-A36D-A9DEE21CE013}" dt="2026-08-13T08:21:44.751" v="55" actId="20577"/>
      <pc:docMkLst>
        <pc:docMk/>
      </pc:docMkLst>
      <pc:sldChg chg="modSp">
        <pc:chgData name="CAUKWELL, Jennie (CASTLE MEDICAL GROUP)" userId="9c4861fd-6f5b-42f4-906f-394ec76bebd7" providerId="ADAL" clId="{11690B87-C618-4A43-A36D-A9DEE21CE013}" dt="2026-08-13T08:21:44.751" v="55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11690B87-C618-4A43-A36D-A9DEE21CE013}" dt="2026-08-13T08:21:44.751" v="55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</pc:docChg>
  </pc:docChgLst>
  <pc:docChgLst>
    <pc:chgData name="CAUKWELL, Jennie (CASTLE MEDICAL GROUP)" userId="S::jennie.caukwell@nhs.net::9c4861fd-6f5b-42f4-906f-394ec76bebd7" providerId="AD" clId="Web-{DCD0E8AE-8CB9-F38B-8A94-E9FCA4F77930}"/>
    <pc:docChg chg="modSld">
      <pc:chgData name="CAUKWELL, Jennie (CASTLE MEDICAL GROUP)" userId="S::jennie.caukwell@nhs.net::9c4861fd-6f5b-42f4-906f-394ec76bebd7" providerId="AD" clId="Web-{DCD0E8AE-8CB9-F38B-8A94-E9FCA4F77930}" dt="2026-07-27T14:52:48.446" v="2"/>
      <pc:docMkLst>
        <pc:docMk/>
      </pc:docMkLst>
      <pc:sldChg chg="addSp delSp modSp">
        <pc:chgData name="CAUKWELL, Jennie (CASTLE MEDICAL GROUP)" userId="S::jennie.caukwell@nhs.net::9c4861fd-6f5b-42f4-906f-394ec76bebd7" providerId="AD" clId="Web-{DCD0E8AE-8CB9-F38B-8A94-E9FCA4F77930}" dt="2026-07-27T14:52:48.446" v="2"/>
        <pc:sldMkLst>
          <pc:docMk/>
          <pc:sldMk cId="1492065894" sldId="733"/>
        </pc:sldMkLst>
        <pc:picChg chg="add mod">
          <ac:chgData name="CAUKWELL, Jennie (CASTLE MEDICAL GROUP)" userId="S::jennie.caukwell@nhs.net::9c4861fd-6f5b-42f4-906f-394ec76bebd7" providerId="AD" clId="Web-{DCD0E8AE-8CB9-F38B-8A94-E9FCA4F77930}" dt="2026-07-27T14:52:48.446" v="2"/>
          <ac:picMkLst>
            <pc:docMk/>
            <pc:sldMk cId="1492065894" sldId="733"/>
            <ac:picMk id="3" creationId="{F543E188-B8CA-FECF-A41B-579187BB0E8F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26D_89838B57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6_26B41918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BF4-4033-A402-DED7F36820A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BF4-4033-A402-DED7F36820A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BF4-4033-A402-DED7F36820AB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F4-4033-A402-DED7F36820AB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F4-4033-A402-DED7F36820AB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F4-4033-A402-DED7F3682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0.36</c:v>
                </c:pt>
                <c:pt idx="2">
                  <c:v>0.23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BF4-4033-A402-DED7F3682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BF4-4033-A402-DED7F36820A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BF4-4033-A402-DED7F3682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9AE4-4DFB-9951-54FEF72D5D9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9AE4-4DFB-9951-54FEF72D5D9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9AE4-4DFB-9951-54FEF72D5D93}"/>
              </c:ext>
            </c:extLst>
          </c:dPt>
          <c:dLbls>
            <c:dLbl>
              <c:idx val="0"/>
              <c:layout>
                <c:manualLayout>
                  <c:x val="0.30971011519432068"/>
                  <c:y val="-0.40934339165687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AE4-4DFB-9951-54FEF72D5D93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AE4-4DFB-9951-54FEF72D5D93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AE4-4DFB-9951-54FEF72D5D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0.73</c:v>
                </c:pt>
                <c:pt idx="1">
                  <c:v>0.23</c:v>
                </c:pt>
                <c:pt idx="2">
                  <c:v>0.04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9AE4-4DFB-9951-54FEF72D5D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9AE4-4DFB-9951-54FEF72D5D9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9AE4-4DFB-9951-54FEF72D5D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57F7-4347-8AED-DA982F8C6BBA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57F7-4347-8AED-DA982F8C6BBA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57F7-4347-8AED-DA982F8C6BBA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7F7-4347-8AED-DA982F8C6BBA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7F7-4347-8AED-DA982F8C6BBA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7F7-4347-8AED-DA982F8C6B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0.76</c:v>
                </c:pt>
                <c:pt idx="1">
                  <c:v>0.19</c:v>
                </c:pt>
                <c:pt idx="2">
                  <c:v>0.05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57F7-4347-8AED-DA982F8C6B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57F7-4347-8AED-DA982F8C6BBA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57F7-4347-8AED-DA982F8C6B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1FDD-4A10-BB61-6585C47ADE98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1FDD-4A10-BB61-6585C47ADE98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1FDD-4A10-BB61-6585C47ADE98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FDD-4A10-BB61-6585C47ADE98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FDD-4A10-BB61-6585C47ADE98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FDD-4A10-BB61-6585C47ADE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0.35</c:v>
                </c:pt>
                <c:pt idx="2">
                  <c:v>0.05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1FDD-4A10-BB61-6585C47ADE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1FDD-4A10-BB61-6585C47ADE98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1FDD-4A10-BB61-6585C47ADE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E517-4168-B259-BBFA735B07DC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E517-4168-B259-BBFA735B07DC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E517-4168-B259-BBFA735B07DC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517-4168-B259-BBFA735B07DC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517-4168-B259-BBFA735B07DC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517-4168-B259-BBFA735B07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0.76</c:v>
                </c:pt>
                <c:pt idx="1">
                  <c:v>0.22</c:v>
                </c:pt>
                <c:pt idx="2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E517-4168-B259-BBFA735B07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E517-4168-B259-BBFA735B07DC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E517-4168-B259-BBFA735B07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A4D0-4FED-BDA0-093F131E785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A4D0-4FED-BDA0-093F131E785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A4D0-4FED-BDA0-093F131E7850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4D0-4FED-BDA0-093F131E7850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4D0-4FED-BDA0-093F131E7850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4D0-4FED-BDA0-093F131E78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0.35</c:v>
                </c:pt>
                <c:pt idx="2">
                  <c:v>0.03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A4D0-4FED-BDA0-093F131E7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A4D0-4FED-BDA0-093F131E785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A4D0-4FED-BDA0-093F131E7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B04-478A-8843-1F67BB26692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B04-478A-8843-1F67BB26692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B04-478A-8843-1F67BB26692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04-478A-8843-1F67BB266927}"/>
                </c:ext>
              </c:extLst>
            </c:dLbl>
            <c:dLbl>
              <c:idx val="1"/>
              <c:layout>
                <c:manualLayout>
                  <c:x val="0.28336401939334654"/>
                  <c:y val="-9.32628587892817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04-478A-8843-1F67BB26692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04-478A-8843-1F67BB2669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0.32</c:v>
                </c:pt>
                <c:pt idx="1">
                  <c:v>0.27</c:v>
                </c:pt>
                <c:pt idx="2">
                  <c:v>0.42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B04-478A-8843-1F67BB266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B04-478A-8843-1F67BB266927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B04-478A-8843-1F67BB266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C59A-4FF7-97CB-7FC5E089DBF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C59A-4FF7-97CB-7FC5E089DBF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C59A-4FF7-97CB-7FC5E089DBF7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59A-4FF7-97CB-7FC5E089DBF7}"/>
                </c:ext>
              </c:extLst>
            </c:dLbl>
            <c:dLbl>
              <c:idx val="1"/>
              <c:layout>
                <c:manualLayout>
                  <c:x val="0.16861468579368094"/>
                  <c:y val="0.210262441505797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59A-4FF7-97CB-7FC5E089DBF7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59A-4FF7-97CB-7FC5E089DB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0.15</c:v>
                </c:pt>
                <c:pt idx="1">
                  <c:v>0.28000000000000003</c:v>
                </c:pt>
                <c:pt idx="2">
                  <c:v>0.57999999999999996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C59A-4FF7-97CB-7FC5E089D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C59A-4FF7-97CB-7FC5E089DBF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C59A-4FF7-97CB-7FC5E089D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AEE-41F3-BAFB-1CEE45A9365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AEE-41F3-BAFB-1CEE45A9365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4AEE-41F3-BAFB-1CEE45A9365B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EE-41F3-BAFB-1CEE45A9365B}"/>
                </c:ext>
              </c:extLst>
            </c:dLbl>
            <c:dLbl>
              <c:idx val="1"/>
              <c:layout>
                <c:manualLayout>
                  <c:x val="0.20188818977060607"/>
                  <c:y val="0.2197179693528462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EE-41F3-BAFB-1CEE45A9365B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AEE-41F3-BAFB-1CEE45A936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0.12</c:v>
                </c:pt>
                <c:pt idx="1">
                  <c:v>0.34</c:v>
                </c:pt>
                <c:pt idx="2">
                  <c:v>0.54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AEE-41F3-BAFB-1CEE45A936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AEE-41F3-BAFB-1CEE45A9365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AEE-41F3-BAFB-1CEE45A936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1F10-473E-B14B-5DA4BCF731B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1F10-473E-B14B-5DA4BCF731B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1F10-473E-B14B-5DA4BCF731BD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F10-473E-B14B-5DA4BCF731BD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F10-473E-B14B-5DA4BCF731BD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F10-473E-B14B-5DA4BCF731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0.44</c:v>
                </c:pt>
                <c:pt idx="1">
                  <c:v>0.41</c:v>
                </c:pt>
                <c:pt idx="2">
                  <c:v>0.15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1F10-473E-B14B-5DA4BCF731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1F10-473E-B14B-5DA4BCF731B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1F10-473E-B14B-5DA4BCF731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D6B-48A4-B6DE-AC306E38D3E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D6B-48A4-B6DE-AC306E38D3E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0.88</c:v>
                </c:pt>
                <c:pt idx="1">
                  <c:v>0.11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4-DD6B-48A4-B6DE-AC306E38D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5-DD6B-48A4-B6DE-AC306E38D3E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D6B-48A4-B6DE-AC306E38D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574-479C-A755-0A82843BA127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574-479C-A755-0A82843BA127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4-4574-479C-A755-0A82843BA1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5-4574-479C-A755-0A82843BA12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574-479C-A755-0A82843BA1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C6AD-40C2-963F-FC5F0B4669B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C6AD-40C2-963F-FC5F0B4669B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C6AD-40C2-963F-FC5F0B4669B5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6AD-40C2-963F-FC5F0B4669B5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6AD-40C2-963F-FC5F0B4669B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6AD-40C2-963F-FC5F0B4669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0.36</c:v>
                </c:pt>
                <c:pt idx="2">
                  <c:v>0.23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C6AD-40C2-963F-FC5F0B466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C6AD-40C2-963F-FC5F0B4669B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C6AD-40C2-963F-FC5F0B466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A813-442E-82CC-5E6BF03FB35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A813-442E-82CC-5E6BF03FB35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A813-442E-82CC-5E6BF03FB351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3943203687667846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813-442E-82CC-5E6BF03FB35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813-442E-82CC-5E6BF03FB351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813-442E-82CC-5E6BF03FB3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0.32</c:v>
                </c:pt>
                <c:pt idx="2">
                  <c:v>0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A813-442E-82CC-5E6BF03FB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A813-442E-82CC-5E6BF03FB35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A813-442E-82CC-5E6BF03FB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#2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#1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09919-36B5-4162-8899-417A9F93473B}" type="doc">
      <dgm:prSet loTypeId="urn:microsoft.com/office/officeart/2018/5/layout/IconCircleLabelList" loCatId="icon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6A5BDF1C-4DB4-4133-A673-4C983557BA8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2500" cap="none">
              <a:solidFill>
                <a:schemeClr val="bg1"/>
              </a:solidFill>
            </a:rPr>
            <a:t>Dr Cheriyan leaving in Sept</a:t>
          </a:r>
        </a:p>
      </dgm:t>
    </dgm:pt>
    <dgm:pt modelId="{30A6D93E-B9C5-420C-8B92-AFB13DF60931}" type="parTrans" cxnId="{C14F2989-9F7D-4247-B945-CF3BE8DB6B22}">
      <dgm:prSet/>
      <dgm:spPr/>
      <dgm:t>
        <a:bodyPr/>
        <a:lstStyle/>
        <a:p>
          <a:endParaRPr lang="en-GB" sz="1800"/>
        </a:p>
      </dgm:t>
    </dgm:pt>
    <dgm:pt modelId="{5EB67D98-6F01-4FB4-A74B-A2CC5C1FAAB3}" type="sibTrans" cxnId="{C14F2989-9F7D-4247-B945-CF3BE8DB6B22}">
      <dgm:prSet/>
      <dgm:spPr/>
      <dgm:t>
        <a:bodyPr/>
        <a:lstStyle/>
        <a:p>
          <a:endParaRPr lang="en-GB" sz="1800"/>
        </a:p>
      </dgm:t>
    </dgm:pt>
    <dgm:pt modelId="{C82AE2FE-311C-4FD9-88C8-1D099649299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cap="none" err="1">
              <a:solidFill>
                <a:schemeClr val="bg1"/>
              </a:solidFill>
            </a:rPr>
            <a:t>Ayoola</a:t>
          </a:r>
          <a:r>
            <a:rPr lang="en-GB" cap="none">
              <a:solidFill>
                <a:schemeClr val="bg1"/>
              </a:solidFill>
            </a:rPr>
            <a:t> (Sept) &amp; Benedict (Oct) joining Salaried GP</a:t>
          </a:r>
          <a:endParaRPr lang="en-GB"/>
        </a:p>
      </dgm:t>
    </dgm:pt>
    <dgm:pt modelId="{BFE10AE9-09F3-4882-B475-24FD6BEA2BAA}" type="sibTrans" cxnId="{A018A792-19A5-421E-8039-CF88A74B1258}">
      <dgm:prSet/>
      <dgm:spPr/>
      <dgm:t>
        <a:bodyPr/>
        <a:lstStyle/>
        <a:p>
          <a:endParaRPr lang="en-GB"/>
        </a:p>
      </dgm:t>
    </dgm:pt>
    <dgm:pt modelId="{CF72AE66-4A90-49B4-AEB3-F9AA78A7FF7B}" type="parTrans" cxnId="{A018A792-19A5-421E-8039-CF88A74B1258}">
      <dgm:prSet/>
      <dgm:spPr/>
      <dgm:t>
        <a:bodyPr/>
        <a:lstStyle/>
        <a:p>
          <a:endParaRPr lang="en-GB"/>
        </a:p>
      </dgm:t>
    </dgm:pt>
    <dgm:pt modelId="{646ECFE3-E723-44CE-9B88-A7B9C0C3A301}" type="pres">
      <dgm:prSet presAssocID="{15509919-36B5-4162-8899-417A9F93473B}" presName="root" presStyleCnt="0">
        <dgm:presLayoutVars>
          <dgm:dir/>
          <dgm:resizeHandles val="exact"/>
        </dgm:presLayoutVars>
      </dgm:prSet>
      <dgm:spPr/>
    </dgm:pt>
    <dgm:pt modelId="{1A8F0A67-ED5A-44DA-9287-82D987FACF18}" type="pres">
      <dgm:prSet presAssocID="{6A5BDF1C-4DB4-4133-A673-4C983557BA8F}" presName="compNode" presStyleCnt="0"/>
      <dgm:spPr/>
    </dgm:pt>
    <dgm:pt modelId="{C5A2C7AB-CA6C-4FBD-AC25-0376BD01D62C}" type="pres">
      <dgm:prSet presAssocID="{6A5BDF1C-4DB4-4133-A673-4C983557BA8F}" presName="iconBgRect" presStyleLbl="bgShp" presStyleIdx="0" presStyleCnt="2"/>
      <dgm:spPr/>
    </dgm:pt>
    <dgm:pt modelId="{ECBEF954-6399-4471-9129-FC5E66FF50C5}" type="pres">
      <dgm:prSet presAssocID="{6A5BDF1C-4DB4-4133-A673-4C983557BA8F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 steps with solid fill"/>
        </a:ext>
      </dgm:extLst>
    </dgm:pt>
    <dgm:pt modelId="{9968416C-BB44-40E2-8D0A-988960528769}" type="pres">
      <dgm:prSet presAssocID="{6A5BDF1C-4DB4-4133-A673-4C983557BA8F}" presName="spaceRect" presStyleCnt="0"/>
      <dgm:spPr/>
    </dgm:pt>
    <dgm:pt modelId="{D42A4E38-1D10-4F4B-BAAE-5212CB098CD2}" type="pres">
      <dgm:prSet presAssocID="{6A5BDF1C-4DB4-4133-A673-4C983557BA8F}" presName="textRect" presStyleLbl="revTx" presStyleIdx="0" presStyleCnt="2">
        <dgm:presLayoutVars>
          <dgm:chMax val="1"/>
          <dgm:chPref val="1"/>
        </dgm:presLayoutVars>
      </dgm:prSet>
      <dgm:spPr/>
    </dgm:pt>
    <dgm:pt modelId="{AC6E027C-1CA9-42AF-9F30-4CC7B3A0CC0B}" type="pres">
      <dgm:prSet presAssocID="{5EB67D98-6F01-4FB4-A74B-A2CC5C1FAAB3}" presName="sibTrans" presStyleCnt="0"/>
      <dgm:spPr/>
    </dgm:pt>
    <dgm:pt modelId="{0A36424E-725F-4AF8-9F3A-AC73E086E7F8}" type="pres">
      <dgm:prSet presAssocID="{C82AE2FE-311C-4FD9-88C8-1D099649299C}" presName="compNode" presStyleCnt="0"/>
      <dgm:spPr/>
    </dgm:pt>
    <dgm:pt modelId="{F13DA1F6-3629-42DC-AC06-E9D18C7DB453}" type="pres">
      <dgm:prSet presAssocID="{C82AE2FE-311C-4FD9-88C8-1D099649299C}" presName="iconBgRect" presStyleLbl="bgShp" presStyleIdx="1" presStyleCnt="2"/>
      <dgm:spPr/>
    </dgm:pt>
    <dgm:pt modelId="{ED627284-ABE1-4F87-B1A3-F08054640F51}" type="pres">
      <dgm:prSet presAssocID="{C82AE2FE-311C-4FD9-88C8-1D099649299C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 with solid fill"/>
        </a:ext>
      </dgm:extLst>
    </dgm:pt>
    <dgm:pt modelId="{296609D0-FA61-4B9A-9105-832653D5B8B8}" type="pres">
      <dgm:prSet presAssocID="{C82AE2FE-311C-4FD9-88C8-1D099649299C}" presName="spaceRect" presStyleCnt="0"/>
      <dgm:spPr/>
    </dgm:pt>
    <dgm:pt modelId="{250DFCBB-FE6B-4D57-9018-3BABB15030CD}" type="pres">
      <dgm:prSet presAssocID="{C82AE2FE-311C-4FD9-88C8-1D099649299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48AEA57-092C-4ADA-956E-A95AD21C22CF}" type="presOf" srcId="{C82AE2FE-311C-4FD9-88C8-1D099649299C}" destId="{250DFCBB-FE6B-4D57-9018-3BABB15030CD}" srcOrd="0" destOrd="0" presId="urn:microsoft.com/office/officeart/2018/5/layout/IconCircleLabelList"/>
    <dgm:cxn modelId="{8CF22181-1657-4ED0-B13A-A140F611FC27}" type="presOf" srcId="{6A5BDF1C-4DB4-4133-A673-4C983557BA8F}" destId="{D42A4E38-1D10-4F4B-BAAE-5212CB098CD2}" srcOrd="0" destOrd="0" presId="urn:microsoft.com/office/officeart/2018/5/layout/IconCircleLabelList"/>
    <dgm:cxn modelId="{C14F2989-9F7D-4247-B945-CF3BE8DB6B22}" srcId="{15509919-36B5-4162-8899-417A9F93473B}" destId="{6A5BDF1C-4DB4-4133-A673-4C983557BA8F}" srcOrd="0" destOrd="0" parTransId="{30A6D93E-B9C5-420C-8B92-AFB13DF60931}" sibTransId="{5EB67D98-6F01-4FB4-A74B-A2CC5C1FAAB3}"/>
    <dgm:cxn modelId="{A018A792-19A5-421E-8039-CF88A74B1258}" srcId="{15509919-36B5-4162-8899-417A9F93473B}" destId="{C82AE2FE-311C-4FD9-88C8-1D099649299C}" srcOrd="1" destOrd="0" parTransId="{CF72AE66-4A90-49B4-AEB3-F9AA78A7FF7B}" sibTransId="{BFE10AE9-09F3-4882-B475-24FD6BEA2BAA}"/>
    <dgm:cxn modelId="{9BEAD2D8-95B5-4DA1-875C-B01E001EF22C}" type="presOf" srcId="{15509919-36B5-4162-8899-417A9F93473B}" destId="{646ECFE3-E723-44CE-9B88-A7B9C0C3A301}" srcOrd="0" destOrd="0" presId="urn:microsoft.com/office/officeart/2018/5/layout/IconCircleLabelList"/>
    <dgm:cxn modelId="{68E446C3-68C8-4204-BFFF-108560727FA4}" type="presParOf" srcId="{646ECFE3-E723-44CE-9B88-A7B9C0C3A301}" destId="{1A8F0A67-ED5A-44DA-9287-82D987FACF18}" srcOrd="0" destOrd="0" presId="urn:microsoft.com/office/officeart/2018/5/layout/IconCircleLabelList"/>
    <dgm:cxn modelId="{0C9EA976-F48F-4444-BF67-CAC0D0796656}" type="presParOf" srcId="{1A8F0A67-ED5A-44DA-9287-82D987FACF18}" destId="{C5A2C7AB-CA6C-4FBD-AC25-0376BD01D62C}" srcOrd="0" destOrd="0" presId="urn:microsoft.com/office/officeart/2018/5/layout/IconCircleLabelList"/>
    <dgm:cxn modelId="{DD19D784-0A9B-4D4B-8734-3D7276E80456}" type="presParOf" srcId="{1A8F0A67-ED5A-44DA-9287-82D987FACF18}" destId="{ECBEF954-6399-4471-9129-FC5E66FF50C5}" srcOrd="1" destOrd="0" presId="urn:microsoft.com/office/officeart/2018/5/layout/IconCircleLabelList"/>
    <dgm:cxn modelId="{731043B0-2969-49BB-8066-7514C485C09A}" type="presParOf" srcId="{1A8F0A67-ED5A-44DA-9287-82D987FACF18}" destId="{9968416C-BB44-40E2-8D0A-988960528769}" srcOrd="2" destOrd="0" presId="urn:microsoft.com/office/officeart/2018/5/layout/IconCircleLabelList"/>
    <dgm:cxn modelId="{8D6AD513-1A99-44D3-A299-EA11B218E115}" type="presParOf" srcId="{1A8F0A67-ED5A-44DA-9287-82D987FACF18}" destId="{D42A4E38-1D10-4F4B-BAAE-5212CB098CD2}" srcOrd="3" destOrd="0" presId="urn:microsoft.com/office/officeart/2018/5/layout/IconCircleLabelList"/>
    <dgm:cxn modelId="{3B4A33D3-B4D0-44A7-B82E-B979B22A7615}" type="presParOf" srcId="{646ECFE3-E723-44CE-9B88-A7B9C0C3A301}" destId="{AC6E027C-1CA9-42AF-9F30-4CC7B3A0CC0B}" srcOrd="1" destOrd="0" presId="urn:microsoft.com/office/officeart/2018/5/layout/IconCircleLabelList"/>
    <dgm:cxn modelId="{49B106B4-2C90-491C-9B1D-5BF631DD691B}" type="presParOf" srcId="{646ECFE3-E723-44CE-9B88-A7B9C0C3A301}" destId="{0A36424E-725F-4AF8-9F3A-AC73E086E7F8}" srcOrd="2" destOrd="0" presId="urn:microsoft.com/office/officeart/2018/5/layout/IconCircleLabelList"/>
    <dgm:cxn modelId="{B9BDFB6E-CF9D-4117-B5C4-C4CD9C0200C3}" type="presParOf" srcId="{0A36424E-725F-4AF8-9F3A-AC73E086E7F8}" destId="{F13DA1F6-3629-42DC-AC06-E9D18C7DB453}" srcOrd="0" destOrd="0" presId="urn:microsoft.com/office/officeart/2018/5/layout/IconCircleLabelList"/>
    <dgm:cxn modelId="{37C07ED4-1E71-4A8E-9E07-E46573E10B9C}" type="presParOf" srcId="{0A36424E-725F-4AF8-9F3A-AC73E086E7F8}" destId="{ED627284-ABE1-4F87-B1A3-F08054640F51}" srcOrd="1" destOrd="0" presId="urn:microsoft.com/office/officeart/2018/5/layout/IconCircleLabelList"/>
    <dgm:cxn modelId="{2C6F757E-E7C8-4D47-A16B-03E34D81043E}" type="presParOf" srcId="{0A36424E-725F-4AF8-9F3A-AC73E086E7F8}" destId="{296609D0-FA61-4B9A-9105-832653D5B8B8}" srcOrd="2" destOrd="0" presId="urn:microsoft.com/office/officeart/2018/5/layout/IconCircleLabelList"/>
    <dgm:cxn modelId="{28A4C02B-F3C9-4B14-934E-86627D2F48E7}" type="presParOf" srcId="{0A36424E-725F-4AF8-9F3A-AC73E086E7F8}" destId="{250DFCBB-FE6B-4D57-9018-3BABB15030C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4219A83-B025-4218-9175-BD230F29F651}" type="doc">
      <dgm:prSet loTypeId="urn:microsoft.com/office/officeart/2011/layout/HexagonRadial" loCatId="cycle" qsTypeId="urn:microsoft.com/office/officeart/2005/8/quickstyle/simple1#9" qsCatId="simple" csTypeId="urn:microsoft.com/office/officeart/2005/8/colors/colorful1#3" csCatId="colorful" phldr="1"/>
      <dgm:spPr/>
      <dgm:t>
        <a:bodyPr/>
        <a:lstStyle/>
        <a:p>
          <a:endParaRPr lang="en-GB"/>
        </a:p>
      </dgm:t>
    </dgm:pt>
    <dgm:pt modelId="{F02524C6-F2EE-488E-9B97-6C409324C049}">
      <dgm:prSet phldrT="[Text]"/>
      <dgm:spPr/>
      <dgm:t>
        <a:bodyPr/>
        <a:lstStyle/>
        <a:p>
          <a:r>
            <a:rPr lang="en-GB"/>
            <a:t>Expectations</a:t>
          </a:r>
        </a:p>
      </dgm:t>
    </dgm:pt>
    <dgm:pt modelId="{99345A13-E8C4-47FF-A7CB-7474148991B9}" type="parTrans" cxnId="{4EB58FBA-CCC7-4E22-B5CD-B2B1B40A442C}">
      <dgm:prSet/>
      <dgm:spPr/>
      <dgm:t>
        <a:bodyPr/>
        <a:lstStyle/>
        <a:p>
          <a:endParaRPr lang="en-GB"/>
        </a:p>
      </dgm:t>
    </dgm:pt>
    <dgm:pt modelId="{BE909E40-9615-4391-997F-AC33C6D5E45F}" type="sibTrans" cxnId="{4EB58FBA-CCC7-4E22-B5CD-B2B1B40A442C}">
      <dgm:prSet/>
      <dgm:spPr/>
      <dgm:t>
        <a:bodyPr/>
        <a:lstStyle/>
        <a:p>
          <a:endParaRPr lang="en-GB"/>
        </a:p>
      </dgm:t>
    </dgm:pt>
    <dgm:pt modelId="{EBA9CAB5-653C-49ED-BB24-7479C195D7EA}">
      <dgm:prSet phldrT="[Text]"/>
      <dgm:spPr/>
      <dgm:t>
        <a:bodyPr/>
        <a:lstStyle/>
        <a:p>
          <a:r>
            <a:rPr lang="en-GB"/>
            <a:t>Attend LTC review</a:t>
          </a:r>
        </a:p>
      </dgm:t>
    </dgm:pt>
    <dgm:pt modelId="{2905D24B-D843-4F12-8E47-E4540E17031E}" type="parTrans" cxnId="{E343046E-7A82-4B91-AFED-88D740A4B6F4}">
      <dgm:prSet/>
      <dgm:spPr/>
      <dgm:t>
        <a:bodyPr/>
        <a:lstStyle/>
        <a:p>
          <a:endParaRPr lang="en-GB"/>
        </a:p>
      </dgm:t>
    </dgm:pt>
    <dgm:pt modelId="{5FE6BBA1-9F99-47BC-B653-B53BE22700F1}" type="sibTrans" cxnId="{E343046E-7A82-4B91-AFED-88D740A4B6F4}">
      <dgm:prSet/>
      <dgm:spPr/>
      <dgm:t>
        <a:bodyPr/>
        <a:lstStyle/>
        <a:p>
          <a:endParaRPr lang="en-GB"/>
        </a:p>
      </dgm:t>
    </dgm:pt>
    <dgm:pt modelId="{AD218194-22C0-45EC-8906-4647D2FA8CC0}">
      <dgm:prSet phldrT="[Text]"/>
      <dgm:spPr/>
      <dgm:t>
        <a:bodyPr/>
        <a:lstStyle/>
        <a:p>
          <a:r>
            <a:rPr lang="en-GB"/>
            <a:t>Have any relevant bloods</a:t>
          </a:r>
        </a:p>
      </dgm:t>
    </dgm:pt>
    <dgm:pt modelId="{09DE81AE-2199-499C-8E5C-0EC3BF77A03D}" type="parTrans" cxnId="{39E6D48C-BDA9-4D47-8032-4CFE8C376D0C}">
      <dgm:prSet/>
      <dgm:spPr/>
      <dgm:t>
        <a:bodyPr/>
        <a:lstStyle/>
        <a:p>
          <a:endParaRPr lang="en-GB"/>
        </a:p>
      </dgm:t>
    </dgm:pt>
    <dgm:pt modelId="{0F8DDF5D-30F4-4565-8229-39929ECCDA57}" type="sibTrans" cxnId="{39E6D48C-BDA9-4D47-8032-4CFE8C376D0C}">
      <dgm:prSet/>
      <dgm:spPr/>
      <dgm:t>
        <a:bodyPr/>
        <a:lstStyle/>
        <a:p>
          <a:endParaRPr lang="en-GB"/>
        </a:p>
      </dgm:t>
    </dgm:pt>
    <dgm:pt modelId="{17455203-1F87-4C09-BFE7-BB2BE3364107}">
      <dgm:prSet phldrT="[Text]"/>
      <dgm:spPr/>
      <dgm:t>
        <a:bodyPr/>
        <a:lstStyle/>
        <a:p>
          <a:r>
            <a:rPr lang="en-GB"/>
            <a:t>Provide BP reading</a:t>
          </a:r>
        </a:p>
      </dgm:t>
    </dgm:pt>
    <dgm:pt modelId="{49792ABE-256B-47EA-B106-96686351882D}" type="parTrans" cxnId="{36BBB730-8E1D-4F99-86DF-CF7C3599C682}">
      <dgm:prSet/>
      <dgm:spPr/>
      <dgm:t>
        <a:bodyPr/>
        <a:lstStyle/>
        <a:p>
          <a:endParaRPr lang="en-GB"/>
        </a:p>
      </dgm:t>
    </dgm:pt>
    <dgm:pt modelId="{B9D43EA3-2D8E-46ED-94F6-578ADB0857FF}" type="sibTrans" cxnId="{36BBB730-8E1D-4F99-86DF-CF7C3599C682}">
      <dgm:prSet/>
      <dgm:spPr/>
      <dgm:t>
        <a:bodyPr/>
        <a:lstStyle/>
        <a:p>
          <a:endParaRPr lang="en-GB"/>
        </a:p>
      </dgm:t>
    </dgm:pt>
    <dgm:pt modelId="{0C59B112-FB75-4FFD-8EF5-69780EA50999}">
      <dgm:prSet phldrT="[Text]"/>
      <dgm:spPr/>
      <dgm:t>
        <a:bodyPr/>
        <a:lstStyle/>
        <a:p>
          <a:r>
            <a:rPr lang="en-GB"/>
            <a:t>Provide weight</a:t>
          </a:r>
        </a:p>
      </dgm:t>
    </dgm:pt>
    <dgm:pt modelId="{9FB8DD57-B122-465A-BB07-C6B8E3519766}" type="parTrans" cxnId="{BF8E7E1F-BDDA-4029-8D17-04E93E033262}">
      <dgm:prSet/>
      <dgm:spPr/>
      <dgm:t>
        <a:bodyPr/>
        <a:lstStyle/>
        <a:p>
          <a:endParaRPr lang="en-GB"/>
        </a:p>
      </dgm:t>
    </dgm:pt>
    <dgm:pt modelId="{A95F4E94-714F-40E6-A631-C78465449FA1}" type="sibTrans" cxnId="{BF8E7E1F-BDDA-4029-8D17-04E93E033262}">
      <dgm:prSet/>
      <dgm:spPr/>
      <dgm:t>
        <a:bodyPr/>
        <a:lstStyle/>
        <a:p>
          <a:endParaRPr lang="en-GB"/>
        </a:p>
      </dgm:t>
    </dgm:pt>
    <dgm:pt modelId="{44041C76-B78F-4B86-85B9-89399EB812D1}">
      <dgm:prSet phldrT="[Text]"/>
      <dgm:spPr/>
      <dgm:t>
        <a:bodyPr/>
        <a:lstStyle/>
        <a:p>
          <a:r>
            <a:rPr lang="en-GB"/>
            <a:t>Have a medication review</a:t>
          </a:r>
        </a:p>
      </dgm:t>
    </dgm:pt>
    <dgm:pt modelId="{4C780DEB-681C-4E5F-9345-B034AEE455D6}" type="parTrans" cxnId="{219B4893-434F-46D0-86C5-6DFFD4113C8B}">
      <dgm:prSet/>
      <dgm:spPr/>
      <dgm:t>
        <a:bodyPr/>
        <a:lstStyle/>
        <a:p>
          <a:endParaRPr lang="en-GB"/>
        </a:p>
      </dgm:t>
    </dgm:pt>
    <dgm:pt modelId="{6A95CE11-710F-45D0-9894-7920E42BBFA5}" type="sibTrans" cxnId="{219B4893-434F-46D0-86C5-6DFFD4113C8B}">
      <dgm:prSet/>
      <dgm:spPr/>
      <dgm:t>
        <a:bodyPr/>
        <a:lstStyle/>
        <a:p>
          <a:endParaRPr lang="en-GB"/>
        </a:p>
      </dgm:t>
    </dgm:pt>
    <dgm:pt modelId="{204F79E2-8B30-4AD0-9E86-BFDBBBA8F8C8}">
      <dgm:prSet phldrT="[Text]"/>
      <dgm:spPr/>
      <dgm:t>
        <a:bodyPr/>
        <a:lstStyle/>
        <a:p>
          <a:r>
            <a:rPr lang="en-GB"/>
            <a:t>If non compliant will take of 12M RD</a:t>
          </a:r>
        </a:p>
      </dgm:t>
    </dgm:pt>
    <dgm:pt modelId="{78F172C5-D311-4FEC-A957-83326BF4FE83}" type="parTrans" cxnId="{87D4047D-23A6-41DA-8415-3D97E5CCAB4C}">
      <dgm:prSet/>
      <dgm:spPr/>
      <dgm:t>
        <a:bodyPr/>
        <a:lstStyle/>
        <a:p>
          <a:endParaRPr lang="en-GB"/>
        </a:p>
      </dgm:t>
    </dgm:pt>
    <dgm:pt modelId="{764CF4FA-5E43-4065-BC02-159C950B8CF4}" type="sibTrans" cxnId="{87D4047D-23A6-41DA-8415-3D97E5CCAB4C}">
      <dgm:prSet/>
      <dgm:spPr/>
      <dgm:t>
        <a:bodyPr/>
        <a:lstStyle/>
        <a:p>
          <a:endParaRPr lang="en-GB"/>
        </a:p>
      </dgm:t>
    </dgm:pt>
    <dgm:pt modelId="{7E9F4A8C-DB94-46A9-974A-EFDA994A7769}" type="pres">
      <dgm:prSet presAssocID="{44219A83-B025-4218-9175-BD230F29F65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ED4B68B-8652-4A59-8877-DD2F4DD573C3}" type="pres">
      <dgm:prSet presAssocID="{F02524C6-F2EE-488E-9B97-6C409324C049}" presName="Parent" presStyleLbl="node0" presStyleIdx="0" presStyleCnt="1">
        <dgm:presLayoutVars>
          <dgm:chMax val="6"/>
          <dgm:chPref val="6"/>
        </dgm:presLayoutVars>
      </dgm:prSet>
      <dgm:spPr/>
    </dgm:pt>
    <dgm:pt modelId="{A9A4677E-4869-4FC9-ADED-C3AC65DEFCD9}" type="pres">
      <dgm:prSet presAssocID="{EBA9CAB5-653C-49ED-BB24-7479C195D7EA}" presName="Accent1" presStyleCnt="0"/>
      <dgm:spPr/>
    </dgm:pt>
    <dgm:pt modelId="{CACF3A16-E9A1-4DC4-8285-944491107658}" type="pres">
      <dgm:prSet presAssocID="{EBA9CAB5-653C-49ED-BB24-7479C195D7EA}" presName="Accent" presStyleLbl="bgShp" presStyleIdx="0" presStyleCnt="6"/>
      <dgm:spPr/>
    </dgm:pt>
    <dgm:pt modelId="{B1E81DE0-B61D-453B-B2CA-D1218D55D20A}" type="pres">
      <dgm:prSet presAssocID="{EBA9CAB5-653C-49ED-BB24-7479C195D7EA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416DB2A6-1367-4CF6-B73E-4E15626F8C2E}" type="pres">
      <dgm:prSet presAssocID="{AD218194-22C0-45EC-8906-4647D2FA8CC0}" presName="Accent2" presStyleCnt="0"/>
      <dgm:spPr/>
    </dgm:pt>
    <dgm:pt modelId="{6318D349-51D4-4558-8A7C-D0EDDBD5704A}" type="pres">
      <dgm:prSet presAssocID="{AD218194-22C0-45EC-8906-4647D2FA8CC0}" presName="Accent" presStyleLbl="bgShp" presStyleIdx="1" presStyleCnt="6"/>
      <dgm:spPr/>
    </dgm:pt>
    <dgm:pt modelId="{F4DA0E48-4530-4785-B28D-2F857A96C625}" type="pres">
      <dgm:prSet presAssocID="{AD218194-22C0-45EC-8906-4647D2FA8CC0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4899F01-D14E-4078-9889-DA0588C8AFFC}" type="pres">
      <dgm:prSet presAssocID="{17455203-1F87-4C09-BFE7-BB2BE3364107}" presName="Accent3" presStyleCnt="0"/>
      <dgm:spPr/>
    </dgm:pt>
    <dgm:pt modelId="{485E01AA-A8A3-4A32-81A9-9634D1F539A5}" type="pres">
      <dgm:prSet presAssocID="{17455203-1F87-4C09-BFE7-BB2BE3364107}" presName="Accent" presStyleLbl="bgShp" presStyleIdx="2" presStyleCnt="6"/>
      <dgm:spPr/>
    </dgm:pt>
    <dgm:pt modelId="{4004FA07-4AD4-4904-93BB-FF2A8E88660B}" type="pres">
      <dgm:prSet presAssocID="{17455203-1F87-4C09-BFE7-BB2BE3364107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B68F3AE-167A-47AC-86E9-ED4EC5973155}" type="pres">
      <dgm:prSet presAssocID="{0C59B112-FB75-4FFD-8EF5-69780EA50999}" presName="Accent4" presStyleCnt="0"/>
      <dgm:spPr/>
    </dgm:pt>
    <dgm:pt modelId="{6ECDF024-42AE-4C15-8F26-07B09459A6BA}" type="pres">
      <dgm:prSet presAssocID="{0C59B112-FB75-4FFD-8EF5-69780EA50999}" presName="Accent" presStyleLbl="bgShp" presStyleIdx="3" presStyleCnt="6"/>
      <dgm:spPr/>
    </dgm:pt>
    <dgm:pt modelId="{F2AEC8D0-3C20-4E98-B24A-DF4BA05CFF71}" type="pres">
      <dgm:prSet presAssocID="{0C59B112-FB75-4FFD-8EF5-69780EA5099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B5C7911-2BDE-443F-B1B9-F001AB82702F}" type="pres">
      <dgm:prSet presAssocID="{44041C76-B78F-4B86-85B9-89399EB812D1}" presName="Accent5" presStyleCnt="0"/>
      <dgm:spPr/>
    </dgm:pt>
    <dgm:pt modelId="{F0DC4481-4757-4DE6-873E-86183D686B9D}" type="pres">
      <dgm:prSet presAssocID="{44041C76-B78F-4B86-85B9-89399EB812D1}" presName="Accent" presStyleLbl="bgShp" presStyleIdx="4" presStyleCnt="6"/>
      <dgm:spPr/>
    </dgm:pt>
    <dgm:pt modelId="{20CB44A8-C502-48FB-B04E-916FED646AC9}" type="pres">
      <dgm:prSet presAssocID="{44041C76-B78F-4B86-85B9-89399EB812D1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1FE21F6-33CF-4990-ADB2-D6CCF0E6ED5C}" type="pres">
      <dgm:prSet presAssocID="{204F79E2-8B30-4AD0-9E86-BFDBBBA8F8C8}" presName="Accent6" presStyleCnt="0"/>
      <dgm:spPr/>
    </dgm:pt>
    <dgm:pt modelId="{62F5D81D-23D3-4DB8-80CC-F27C9E4EEAA5}" type="pres">
      <dgm:prSet presAssocID="{204F79E2-8B30-4AD0-9E86-BFDBBBA8F8C8}" presName="Accent" presStyleLbl="bgShp" presStyleIdx="5" presStyleCnt="6"/>
      <dgm:spPr/>
    </dgm:pt>
    <dgm:pt modelId="{F7F1BE3B-99AC-4047-A0E8-F26FA28EBD26}" type="pres">
      <dgm:prSet presAssocID="{204F79E2-8B30-4AD0-9E86-BFDBBBA8F8C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BF8E7E1F-BDDA-4029-8D17-04E93E033262}" srcId="{F02524C6-F2EE-488E-9B97-6C409324C049}" destId="{0C59B112-FB75-4FFD-8EF5-69780EA50999}" srcOrd="3" destOrd="0" parTransId="{9FB8DD57-B122-465A-BB07-C6B8E3519766}" sibTransId="{A95F4E94-714F-40E6-A631-C78465449FA1}"/>
    <dgm:cxn modelId="{36BBB730-8E1D-4F99-86DF-CF7C3599C682}" srcId="{F02524C6-F2EE-488E-9B97-6C409324C049}" destId="{17455203-1F87-4C09-BFE7-BB2BE3364107}" srcOrd="2" destOrd="0" parTransId="{49792ABE-256B-47EA-B106-96686351882D}" sibTransId="{B9D43EA3-2D8E-46ED-94F6-578ADB0857FF}"/>
    <dgm:cxn modelId="{13CE5A35-4FF8-4CF7-8D40-A6F9548AAE0A}" type="presOf" srcId="{44219A83-B025-4218-9175-BD230F29F651}" destId="{7E9F4A8C-DB94-46A9-974A-EFDA994A7769}" srcOrd="0" destOrd="0" presId="urn:microsoft.com/office/officeart/2011/layout/HexagonRadial"/>
    <dgm:cxn modelId="{0F5B105C-F6A7-4992-A0E1-69A2C7916738}" type="presOf" srcId="{44041C76-B78F-4B86-85B9-89399EB812D1}" destId="{20CB44A8-C502-48FB-B04E-916FED646AC9}" srcOrd="0" destOrd="0" presId="urn:microsoft.com/office/officeart/2011/layout/HexagonRadial"/>
    <dgm:cxn modelId="{A8B95E62-38B9-47B1-9A16-640AC5DB2491}" type="presOf" srcId="{0C59B112-FB75-4FFD-8EF5-69780EA50999}" destId="{F2AEC8D0-3C20-4E98-B24A-DF4BA05CFF71}" srcOrd="0" destOrd="0" presId="urn:microsoft.com/office/officeart/2011/layout/HexagonRadial"/>
    <dgm:cxn modelId="{23841367-DDC4-4136-BF4C-D416FD20F1D4}" type="presOf" srcId="{AD218194-22C0-45EC-8906-4647D2FA8CC0}" destId="{F4DA0E48-4530-4785-B28D-2F857A96C625}" srcOrd="0" destOrd="0" presId="urn:microsoft.com/office/officeart/2011/layout/HexagonRadial"/>
    <dgm:cxn modelId="{55B00E69-A8BF-4DA2-BFCA-E143E59F2EC1}" type="presOf" srcId="{EBA9CAB5-653C-49ED-BB24-7479C195D7EA}" destId="{B1E81DE0-B61D-453B-B2CA-D1218D55D20A}" srcOrd="0" destOrd="0" presId="urn:microsoft.com/office/officeart/2011/layout/HexagonRadial"/>
    <dgm:cxn modelId="{E343046E-7A82-4B91-AFED-88D740A4B6F4}" srcId="{F02524C6-F2EE-488E-9B97-6C409324C049}" destId="{EBA9CAB5-653C-49ED-BB24-7479C195D7EA}" srcOrd="0" destOrd="0" parTransId="{2905D24B-D843-4F12-8E47-E4540E17031E}" sibTransId="{5FE6BBA1-9F99-47BC-B653-B53BE22700F1}"/>
    <dgm:cxn modelId="{87D4047D-23A6-41DA-8415-3D97E5CCAB4C}" srcId="{F02524C6-F2EE-488E-9B97-6C409324C049}" destId="{204F79E2-8B30-4AD0-9E86-BFDBBBA8F8C8}" srcOrd="5" destOrd="0" parTransId="{78F172C5-D311-4FEC-A957-83326BF4FE83}" sibTransId="{764CF4FA-5E43-4065-BC02-159C950B8CF4}"/>
    <dgm:cxn modelId="{8F8C3380-4C5A-4E9F-AAD1-384D4C76836F}" type="presOf" srcId="{17455203-1F87-4C09-BFE7-BB2BE3364107}" destId="{4004FA07-4AD4-4904-93BB-FF2A8E88660B}" srcOrd="0" destOrd="0" presId="urn:microsoft.com/office/officeart/2011/layout/HexagonRadial"/>
    <dgm:cxn modelId="{39E6D48C-BDA9-4D47-8032-4CFE8C376D0C}" srcId="{F02524C6-F2EE-488E-9B97-6C409324C049}" destId="{AD218194-22C0-45EC-8906-4647D2FA8CC0}" srcOrd="1" destOrd="0" parTransId="{09DE81AE-2199-499C-8E5C-0EC3BF77A03D}" sibTransId="{0F8DDF5D-30F4-4565-8229-39929ECCDA57}"/>
    <dgm:cxn modelId="{DCB7988E-D68A-4111-8EC0-15E9EDA2BF2F}" type="presOf" srcId="{F02524C6-F2EE-488E-9B97-6C409324C049}" destId="{AED4B68B-8652-4A59-8877-DD2F4DD573C3}" srcOrd="0" destOrd="0" presId="urn:microsoft.com/office/officeart/2011/layout/HexagonRadial"/>
    <dgm:cxn modelId="{219B4893-434F-46D0-86C5-6DFFD4113C8B}" srcId="{F02524C6-F2EE-488E-9B97-6C409324C049}" destId="{44041C76-B78F-4B86-85B9-89399EB812D1}" srcOrd="4" destOrd="0" parTransId="{4C780DEB-681C-4E5F-9345-B034AEE455D6}" sibTransId="{6A95CE11-710F-45D0-9894-7920E42BBFA5}"/>
    <dgm:cxn modelId="{4EB58FBA-CCC7-4E22-B5CD-B2B1B40A442C}" srcId="{44219A83-B025-4218-9175-BD230F29F651}" destId="{F02524C6-F2EE-488E-9B97-6C409324C049}" srcOrd="0" destOrd="0" parTransId="{99345A13-E8C4-47FF-A7CB-7474148991B9}" sibTransId="{BE909E40-9615-4391-997F-AC33C6D5E45F}"/>
    <dgm:cxn modelId="{4BC1A2E1-B061-4E9C-B9B6-A07A94BEB1D9}" type="presOf" srcId="{204F79E2-8B30-4AD0-9E86-BFDBBBA8F8C8}" destId="{F7F1BE3B-99AC-4047-A0E8-F26FA28EBD26}" srcOrd="0" destOrd="0" presId="urn:microsoft.com/office/officeart/2011/layout/HexagonRadial"/>
    <dgm:cxn modelId="{0E9A7EF0-4D9C-4A21-9B12-D4D46956401B}" type="presParOf" srcId="{7E9F4A8C-DB94-46A9-974A-EFDA994A7769}" destId="{AED4B68B-8652-4A59-8877-DD2F4DD573C3}" srcOrd="0" destOrd="0" presId="urn:microsoft.com/office/officeart/2011/layout/HexagonRadial"/>
    <dgm:cxn modelId="{E3565C56-0B92-4A7B-8CFC-9F2B0022865F}" type="presParOf" srcId="{7E9F4A8C-DB94-46A9-974A-EFDA994A7769}" destId="{A9A4677E-4869-4FC9-ADED-C3AC65DEFCD9}" srcOrd="1" destOrd="0" presId="urn:microsoft.com/office/officeart/2011/layout/HexagonRadial"/>
    <dgm:cxn modelId="{330F75D8-8101-47D2-9D57-9032DCE86C6C}" type="presParOf" srcId="{A9A4677E-4869-4FC9-ADED-C3AC65DEFCD9}" destId="{CACF3A16-E9A1-4DC4-8285-944491107658}" srcOrd="0" destOrd="0" presId="urn:microsoft.com/office/officeart/2011/layout/HexagonRadial"/>
    <dgm:cxn modelId="{B32989A4-85CE-4E03-BEFE-2B8C47A6695E}" type="presParOf" srcId="{7E9F4A8C-DB94-46A9-974A-EFDA994A7769}" destId="{B1E81DE0-B61D-453B-B2CA-D1218D55D20A}" srcOrd="2" destOrd="0" presId="urn:microsoft.com/office/officeart/2011/layout/HexagonRadial"/>
    <dgm:cxn modelId="{B6D6BC89-B1B4-43B9-994A-C470D9BBA243}" type="presParOf" srcId="{7E9F4A8C-DB94-46A9-974A-EFDA994A7769}" destId="{416DB2A6-1367-4CF6-B73E-4E15626F8C2E}" srcOrd="3" destOrd="0" presId="urn:microsoft.com/office/officeart/2011/layout/HexagonRadial"/>
    <dgm:cxn modelId="{5BB4BFFB-A3E9-4DE7-956C-3C23C6890D50}" type="presParOf" srcId="{416DB2A6-1367-4CF6-B73E-4E15626F8C2E}" destId="{6318D349-51D4-4558-8A7C-D0EDDBD5704A}" srcOrd="0" destOrd="0" presId="urn:microsoft.com/office/officeart/2011/layout/HexagonRadial"/>
    <dgm:cxn modelId="{962664E3-3BD6-44D7-8902-7DCA3C730E79}" type="presParOf" srcId="{7E9F4A8C-DB94-46A9-974A-EFDA994A7769}" destId="{F4DA0E48-4530-4785-B28D-2F857A96C625}" srcOrd="4" destOrd="0" presId="urn:microsoft.com/office/officeart/2011/layout/HexagonRadial"/>
    <dgm:cxn modelId="{0FA56143-5DDC-4C66-B91E-9E0048D3F466}" type="presParOf" srcId="{7E9F4A8C-DB94-46A9-974A-EFDA994A7769}" destId="{44899F01-D14E-4078-9889-DA0588C8AFFC}" srcOrd="5" destOrd="0" presId="urn:microsoft.com/office/officeart/2011/layout/HexagonRadial"/>
    <dgm:cxn modelId="{F072D32C-4717-4340-8AFF-2CAAED1A3FC6}" type="presParOf" srcId="{44899F01-D14E-4078-9889-DA0588C8AFFC}" destId="{485E01AA-A8A3-4A32-81A9-9634D1F539A5}" srcOrd="0" destOrd="0" presId="urn:microsoft.com/office/officeart/2011/layout/HexagonRadial"/>
    <dgm:cxn modelId="{CB73A732-9FFB-4D85-AC44-7CDE945D7B41}" type="presParOf" srcId="{7E9F4A8C-DB94-46A9-974A-EFDA994A7769}" destId="{4004FA07-4AD4-4904-93BB-FF2A8E88660B}" srcOrd="6" destOrd="0" presId="urn:microsoft.com/office/officeart/2011/layout/HexagonRadial"/>
    <dgm:cxn modelId="{6929EABD-C017-4745-8ECB-ABDFF72773BB}" type="presParOf" srcId="{7E9F4A8C-DB94-46A9-974A-EFDA994A7769}" destId="{FB68F3AE-167A-47AC-86E9-ED4EC5973155}" srcOrd="7" destOrd="0" presId="urn:microsoft.com/office/officeart/2011/layout/HexagonRadial"/>
    <dgm:cxn modelId="{037B3C7C-1036-42F0-AD26-977B3C2AAB90}" type="presParOf" srcId="{FB68F3AE-167A-47AC-86E9-ED4EC5973155}" destId="{6ECDF024-42AE-4C15-8F26-07B09459A6BA}" srcOrd="0" destOrd="0" presId="urn:microsoft.com/office/officeart/2011/layout/HexagonRadial"/>
    <dgm:cxn modelId="{C99778AA-EDC7-4936-8673-A10796AC1773}" type="presParOf" srcId="{7E9F4A8C-DB94-46A9-974A-EFDA994A7769}" destId="{F2AEC8D0-3C20-4E98-B24A-DF4BA05CFF71}" srcOrd="8" destOrd="0" presId="urn:microsoft.com/office/officeart/2011/layout/HexagonRadial"/>
    <dgm:cxn modelId="{C4748D1E-2E42-48A5-98CE-4A42654B71BB}" type="presParOf" srcId="{7E9F4A8C-DB94-46A9-974A-EFDA994A7769}" destId="{9B5C7911-2BDE-443F-B1B9-F001AB82702F}" srcOrd="9" destOrd="0" presId="urn:microsoft.com/office/officeart/2011/layout/HexagonRadial"/>
    <dgm:cxn modelId="{D2E7B448-96A4-4D08-9283-48FE02B763E1}" type="presParOf" srcId="{9B5C7911-2BDE-443F-B1B9-F001AB82702F}" destId="{F0DC4481-4757-4DE6-873E-86183D686B9D}" srcOrd="0" destOrd="0" presId="urn:microsoft.com/office/officeart/2011/layout/HexagonRadial"/>
    <dgm:cxn modelId="{9B03231B-772A-4802-8588-084C76307B67}" type="presParOf" srcId="{7E9F4A8C-DB94-46A9-974A-EFDA994A7769}" destId="{20CB44A8-C502-48FB-B04E-916FED646AC9}" srcOrd="10" destOrd="0" presId="urn:microsoft.com/office/officeart/2011/layout/HexagonRadial"/>
    <dgm:cxn modelId="{0EF53EF5-5448-479E-BBEC-CC11D7551581}" type="presParOf" srcId="{7E9F4A8C-DB94-46A9-974A-EFDA994A7769}" destId="{F1FE21F6-33CF-4990-ADB2-D6CCF0E6ED5C}" srcOrd="11" destOrd="0" presId="urn:microsoft.com/office/officeart/2011/layout/HexagonRadial"/>
    <dgm:cxn modelId="{37B91AB5-77F2-46CF-848E-C3A0FD52EA18}" type="presParOf" srcId="{F1FE21F6-33CF-4990-ADB2-D6CCF0E6ED5C}" destId="{62F5D81D-23D3-4DB8-80CC-F27C9E4EEAA5}" srcOrd="0" destOrd="0" presId="urn:microsoft.com/office/officeart/2011/layout/HexagonRadial"/>
    <dgm:cxn modelId="{BBD6F818-1BEA-4DAE-8839-E2974D9F16E8}" type="presParOf" srcId="{7E9F4A8C-DB94-46A9-974A-EFDA994A7769}" destId="{F7F1BE3B-99AC-4047-A0E8-F26FA28EBD26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44BCD28-BAD4-462B-8AA9-9DA988DB2962}" type="doc">
      <dgm:prSet loTypeId="urn:microsoft.com/office/officeart/2005/8/layout/default" loCatId="list" qsTypeId="urn:microsoft.com/office/officeart/2005/8/quickstyle/3d1#2" qsCatId="3D" csTypeId="urn:microsoft.com/office/officeart/2005/8/colors/colorful3#2" csCatId="colorful" phldr="1"/>
      <dgm:spPr/>
      <dgm:t>
        <a:bodyPr/>
        <a:lstStyle/>
        <a:p>
          <a:endParaRPr lang="en-GB"/>
        </a:p>
      </dgm:t>
    </dgm:pt>
    <dgm:pt modelId="{ADE8108A-5495-460E-8CA6-18D75750EC4B}">
      <dgm:prSet phldrT="[Text]"/>
      <dgm:spPr/>
      <dgm:t>
        <a:bodyPr/>
        <a:lstStyle/>
        <a:p>
          <a:r>
            <a:rPr lang="en-GB"/>
            <a:t>RH</a:t>
          </a:r>
        </a:p>
        <a:p>
          <a:r>
            <a:rPr lang="en-GB"/>
            <a:t>Rapid Health</a:t>
          </a:r>
        </a:p>
      </dgm:t>
    </dgm:pt>
    <dgm:pt modelId="{E87F140E-EB18-4446-B1CE-E663EEBE4A19}" type="parTrans" cxnId="{937A2286-75DA-46B3-8BC7-A3F2D4522C5C}">
      <dgm:prSet/>
      <dgm:spPr/>
      <dgm:t>
        <a:bodyPr/>
        <a:lstStyle/>
        <a:p>
          <a:endParaRPr lang="en-GB"/>
        </a:p>
      </dgm:t>
    </dgm:pt>
    <dgm:pt modelId="{3E29AD7B-D3CE-473F-BAAD-55B30C555266}" type="sibTrans" cxnId="{937A2286-75DA-46B3-8BC7-A3F2D4522C5C}">
      <dgm:prSet/>
      <dgm:spPr/>
      <dgm:t>
        <a:bodyPr/>
        <a:lstStyle/>
        <a:p>
          <a:endParaRPr lang="en-GB"/>
        </a:p>
      </dgm:t>
    </dgm:pt>
    <dgm:pt modelId="{CDD853F8-192C-4F40-87C3-434BA72D9272}">
      <dgm:prSet/>
      <dgm:spPr/>
      <dgm:t>
        <a:bodyPr/>
        <a:lstStyle/>
        <a:p>
          <a:r>
            <a:rPr lang="en-GB"/>
            <a:t>FP10</a:t>
          </a:r>
        </a:p>
        <a:p>
          <a:r>
            <a:rPr lang="en-GB"/>
            <a:t>Prescription</a:t>
          </a:r>
        </a:p>
      </dgm:t>
    </dgm:pt>
    <dgm:pt modelId="{61CEFA77-CDD5-413D-9471-92AB7C99C057}" type="parTrans" cxnId="{0F6F534A-A24E-4AFB-9E32-DCABF7090F93}">
      <dgm:prSet/>
      <dgm:spPr/>
      <dgm:t>
        <a:bodyPr/>
        <a:lstStyle/>
        <a:p>
          <a:endParaRPr lang="en-GB"/>
        </a:p>
      </dgm:t>
    </dgm:pt>
    <dgm:pt modelId="{7685435B-EC87-4D3A-843B-334431E35722}" type="sibTrans" cxnId="{0F6F534A-A24E-4AFB-9E32-DCABF7090F93}">
      <dgm:prSet/>
      <dgm:spPr/>
      <dgm:t>
        <a:bodyPr/>
        <a:lstStyle/>
        <a:p>
          <a:endParaRPr lang="en-GB"/>
        </a:p>
      </dgm:t>
    </dgm:pt>
    <dgm:pt modelId="{7F1B2EB0-7800-4C84-98CF-9DFA02D1967A}">
      <dgm:prSet/>
      <dgm:spPr/>
      <dgm:t>
        <a:bodyPr/>
        <a:lstStyle/>
        <a:p>
          <a:r>
            <a:rPr lang="en-GB"/>
            <a:t>LHIS</a:t>
          </a:r>
        </a:p>
        <a:p>
          <a:r>
            <a:rPr lang="en-GB"/>
            <a:t>Leicestershire Health Informatics Service</a:t>
          </a:r>
          <a:endParaRPr lang="en-GB">
            <a:latin typeface="Aptos Display" panose="02110004020202020204"/>
          </a:endParaRPr>
        </a:p>
      </dgm:t>
    </dgm:pt>
    <dgm:pt modelId="{27408FD0-4C28-4752-9A80-634315995475}" type="parTrans" cxnId="{E3B6BFE5-241A-463A-8B6B-9FCFD0DC4625}">
      <dgm:prSet/>
      <dgm:spPr/>
      <dgm:t>
        <a:bodyPr/>
        <a:lstStyle/>
        <a:p>
          <a:endParaRPr lang="en-GB"/>
        </a:p>
      </dgm:t>
    </dgm:pt>
    <dgm:pt modelId="{2F4E0E69-A0CB-427F-9D90-47144766B557}" type="sibTrans" cxnId="{E3B6BFE5-241A-463A-8B6B-9FCFD0DC4625}">
      <dgm:prSet/>
      <dgm:spPr/>
      <dgm:t>
        <a:bodyPr/>
        <a:lstStyle/>
        <a:p>
          <a:endParaRPr lang="en-GB"/>
        </a:p>
      </dgm:t>
    </dgm:pt>
    <dgm:pt modelId="{F403F9F3-E68A-4189-A025-BD7E5894EE75}">
      <dgm:prSet/>
      <dgm:spPr/>
      <dgm:t>
        <a:bodyPr/>
        <a:lstStyle/>
        <a:p>
          <a:r>
            <a:rPr lang="en-GB"/>
            <a:t>AI</a:t>
          </a:r>
        </a:p>
        <a:p>
          <a:r>
            <a:rPr lang="en-GB"/>
            <a:t>Artificial Intelligence</a:t>
          </a:r>
        </a:p>
      </dgm:t>
    </dgm:pt>
    <dgm:pt modelId="{7EE2FD58-BAE8-48FE-8CB3-DD5245CF1DB7}" type="parTrans" cxnId="{55A2D8DD-39F5-4B67-BF5D-51D29142DB3E}">
      <dgm:prSet/>
      <dgm:spPr/>
      <dgm:t>
        <a:bodyPr/>
        <a:lstStyle/>
        <a:p>
          <a:endParaRPr lang="en-GB"/>
        </a:p>
      </dgm:t>
    </dgm:pt>
    <dgm:pt modelId="{391D26B6-3C5E-428E-A7EA-BC7CF86D62FE}" type="sibTrans" cxnId="{55A2D8DD-39F5-4B67-BF5D-51D29142DB3E}">
      <dgm:prSet/>
      <dgm:spPr/>
      <dgm:t>
        <a:bodyPr/>
        <a:lstStyle/>
        <a:p>
          <a:endParaRPr lang="en-GB"/>
        </a:p>
      </dgm:t>
    </dgm:pt>
    <dgm:pt modelId="{D05CFD1E-2A73-4A93-97A2-526D26F8B2E1}">
      <dgm:prSet/>
      <dgm:spPr/>
      <dgm:t>
        <a:bodyPr/>
        <a:lstStyle/>
        <a:p>
          <a:r>
            <a:rPr lang="en-GB"/>
            <a:t>M</a:t>
          </a:r>
        </a:p>
        <a:p>
          <a:r>
            <a:rPr lang="en-GB"/>
            <a:t>Month</a:t>
          </a:r>
        </a:p>
      </dgm:t>
    </dgm:pt>
    <dgm:pt modelId="{77ADDED7-4879-41EA-8E4B-5C61B057CC90}" type="parTrans" cxnId="{9421FE9C-5CAE-4945-AC88-4E71CB75BDC2}">
      <dgm:prSet/>
      <dgm:spPr/>
    </dgm:pt>
    <dgm:pt modelId="{E4425414-B9DC-459D-97A4-55985D29A02E}" type="sibTrans" cxnId="{9421FE9C-5CAE-4945-AC88-4E71CB75BDC2}">
      <dgm:prSet/>
      <dgm:spPr/>
    </dgm:pt>
    <dgm:pt modelId="{B54A67F3-1D17-458F-959B-00F4A8C62B4A}">
      <dgm:prSet/>
      <dgm:spPr/>
      <dgm:t>
        <a:bodyPr/>
        <a:lstStyle/>
        <a:p>
          <a:r>
            <a:rPr lang="en-GB"/>
            <a:t>RD</a:t>
          </a:r>
        </a:p>
        <a:p>
          <a:r>
            <a:rPr lang="en-GB"/>
            <a:t>Repeat Dispensing</a:t>
          </a:r>
        </a:p>
      </dgm:t>
    </dgm:pt>
    <dgm:pt modelId="{230AF90C-A4D5-4834-A8CC-3B83AC1404AD}" type="parTrans" cxnId="{8EA93C9A-4CAB-4D1A-9F79-B03A62E685D7}">
      <dgm:prSet/>
      <dgm:spPr/>
    </dgm:pt>
    <dgm:pt modelId="{6F66BF43-407F-4247-95DD-03B65F43635A}" type="sibTrans" cxnId="{8EA93C9A-4CAB-4D1A-9F79-B03A62E685D7}">
      <dgm:prSet/>
      <dgm:spPr/>
    </dgm:pt>
    <dgm:pt modelId="{C80FC930-050D-4B62-A3AC-C92333DB95D5}">
      <dgm:prSet/>
      <dgm:spPr/>
      <dgm:t>
        <a:bodyPr/>
        <a:lstStyle/>
        <a:p>
          <a:r>
            <a:rPr lang="en-GB"/>
            <a:t>LTC</a:t>
          </a:r>
        </a:p>
        <a:p>
          <a:r>
            <a:rPr lang="en-GB"/>
            <a:t>Long Term Condition</a:t>
          </a:r>
        </a:p>
      </dgm:t>
    </dgm:pt>
    <dgm:pt modelId="{29B94ED5-3012-4621-A5D3-22C13F4CC259}" type="parTrans" cxnId="{33500C44-C0D6-4464-8234-5A0A0392B281}">
      <dgm:prSet/>
      <dgm:spPr/>
    </dgm:pt>
    <dgm:pt modelId="{FDA55591-32CD-4381-9E91-6F4E8D33729F}" type="sibTrans" cxnId="{33500C44-C0D6-4464-8234-5A0A0392B281}">
      <dgm:prSet/>
      <dgm:spPr/>
    </dgm:pt>
    <dgm:pt modelId="{80841F26-7CF8-4567-9F0E-AB27F1D73CD1}">
      <dgm:prSet/>
      <dgm:spPr/>
      <dgm:t>
        <a:bodyPr/>
        <a:lstStyle/>
        <a:p>
          <a:r>
            <a:rPr lang="en-GB"/>
            <a:t>BP</a:t>
          </a:r>
        </a:p>
        <a:p>
          <a:r>
            <a:rPr lang="en-GB"/>
            <a:t>Blood Pressure</a:t>
          </a:r>
        </a:p>
      </dgm:t>
    </dgm:pt>
    <dgm:pt modelId="{46DB6FC8-B387-4692-BAEC-40F997CAC805}" type="parTrans" cxnId="{00D2C704-8FC9-4B6B-8DD7-4B54A68C0E7A}">
      <dgm:prSet/>
      <dgm:spPr/>
    </dgm:pt>
    <dgm:pt modelId="{936FDAF9-C61F-4681-8689-2E4E29DE7A0E}" type="sibTrans" cxnId="{00D2C704-8FC9-4B6B-8DD7-4B54A68C0E7A}">
      <dgm:prSet/>
      <dgm:spPr/>
    </dgm:pt>
    <dgm:pt modelId="{F2FA7E27-D0EA-452E-B7B9-3B1DAC2DD492}" type="pres">
      <dgm:prSet presAssocID="{E44BCD28-BAD4-462B-8AA9-9DA988DB2962}" presName="diagram" presStyleCnt="0">
        <dgm:presLayoutVars>
          <dgm:dir/>
          <dgm:resizeHandles val="exact"/>
        </dgm:presLayoutVars>
      </dgm:prSet>
      <dgm:spPr/>
    </dgm:pt>
    <dgm:pt modelId="{4FEC140A-AAB4-450C-8C5D-CB44146ADC3D}" type="pres">
      <dgm:prSet presAssocID="{F403F9F3-E68A-4189-A025-BD7E5894EE75}" presName="node" presStyleLbl="node1" presStyleIdx="0" presStyleCnt="8">
        <dgm:presLayoutVars>
          <dgm:bulletEnabled val="1"/>
        </dgm:presLayoutVars>
      </dgm:prSet>
      <dgm:spPr/>
    </dgm:pt>
    <dgm:pt modelId="{223382B4-9985-4401-B001-040BEFA440B9}" type="pres">
      <dgm:prSet presAssocID="{391D26B6-3C5E-428E-A7EA-BC7CF86D62FE}" presName="sibTrans" presStyleCnt="0"/>
      <dgm:spPr/>
    </dgm:pt>
    <dgm:pt modelId="{C35CE036-44C5-49A4-8432-C198DA74CFD8}" type="pres">
      <dgm:prSet presAssocID="{80841F26-7CF8-4567-9F0E-AB27F1D73CD1}" presName="node" presStyleLbl="node1" presStyleIdx="1" presStyleCnt="8">
        <dgm:presLayoutVars>
          <dgm:bulletEnabled val="1"/>
        </dgm:presLayoutVars>
      </dgm:prSet>
      <dgm:spPr/>
    </dgm:pt>
    <dgm:pt modelId="{90507B97-5949-4A1C-90DB-7CCA0EC6B7FC}" type="pres">
      <dgm:prSet presAssocID="{936FDAF9-C61F-4681-8689-2E4E29DE7A0E}" presName="sibTrans" presStyleCnt="0"/>
      <dgm:spPr/>
    </dgm:pt>
    <dgm:pt modelId="{893DF31E-85F4-409D-9CE6-D55F6CFAFE1B}" type="pres">
      <dgm:prSet presAssocID="{CDD853F8-192C-4F40-87C3-434BA72D9272}" presName="node" presStyleLbl="node1" presStyleIdx="2" presStyleCnt="8">
        <dgm:presLayoutVars>
          <dgm:bulletEnabled val="1"/>
        </dgm:presLayoutVars>
      </dgm:prSet>
      <dgm:spPr/>
    </dgm:pt>
    <dgm:pt modelId="{EF919457-74B4-49DA-967A-FB1C4131D86B}" type="pres">
      <dgm:prSet presAssocID="{7685435B-EC87-4D3A-843B-334431E35722}" presName="sibTrans" presStyleCnt="0"/>
      <dgm:spPr/>
    </dgm:pt>
    <dgm:pt modelId="{99E78EEF-4F1E-4822-BB26-56D8BBBB0990}" type="pres">
      <dgm:prSet presAssocID="{7F1B2EB0-7800-4C84-98CF-9DFA02D1967A}" presName="node" presStyleLbl="node1" presStyleIdx="3" presStyleCnt="8">
        <dgm:presLayoutVars>
          <dgm:bulletEnabled val="1"/>
        </dgm:presLayoutVars>
      </dgm:prSet>
      <dgm:spPr/>
    </dgm:pt>
    <dgm:pt modelId="{93949D5F-112B-4A36-BCA3-9C011364172D}" type="pres">
      <dgm:prSet presAssocID="{2F4E0E69-A0CB-427F-9D90-47144766B557}" presName="sibTrans" presStyleCnt="0"/>
      <dgm:spPr/>
    </dgm:pt>
    <dgm:pt modelId="{38C4D494-8CC2-4E36-9B83-5F92A76C44DD}" type="pres">
      <dgm:prSet presAssocID="{C80FC930-050D-4B62-A3AC-C92333DB95D5}" presName="node" presStyleLbl="node1" presStyleIdx="4" presStyleCnt="8">
        <dgm:presLayoutVars>
          <dgm:bulletEnabled val="1"/>
        </dgm:presLayoutVars>
      </dgm:prSet>
      <dgm:spPr/>
    </dgm:pt>
    <dgm:pt modelId="{9FA0432E-A6B2-4844-AEE5-6F79B30BB6A4}" type="pres">
      <dgm:prSet presAssocID="{FDA55591-32CD-4381-9E91-6F4E8D33729F}" presName="sibTrans" presStyleCnt="0"/>
      <dgm:spPr/>
    </dgm:pt>
    <dgm:pt modelId="{479A0400-FD86-4561-8335-C971646382E0}" type="pres">
      <dgm:prSet presAssocID="{D05CFD1E-2A73-4A93-97A2-526D26F8B2E1}" presName="node" presStyleLbl="node1" presStyleIdx="5" presStyleCnt="8">
        <dgm:presLayoutVars>
          <dgm:bulletEnabled val="1"/>
        </dgm:presLayoutVars>
      </dgm:prSet>
      <dgm:spPr/>
    </dgm:pt>
    <dgm:pt modelId="{04A690BB-D2B4-4174-B502-50D353B804C7}" type="pres">
      <dgm:prSet presAssocID="{E4425414-B9DC-459D-97A4-55985D29A02E}" presName="sibTrans" presStyleCnt="0"/>
      <dgm:spPr/>
    </dgm:pt>
    <dgm:pt modelId="{7AE8B39E-46EF-470C-B44F-C6B80182BDC9}" type="pres">
      <dgm:prSet presAssocID="{B54A67F3-1D17-458F-959B-00F4A8C62B4A}" presName="node" presStyleLbl="node1" presStyleIdx="6" presStyleCnt="8">
        <dgm:presLayoutVars>
          <dgm:bulletEnabled val="1"/>
        </dgm:presLayoutVars>
      </dgm:prSet>
      <dgm:spPr/>
    </dgm:pt>
    <dgm:pt modelId="{165AB2AC-121F-4A10-9BC0-2FEF5C0754DD}" type="pres">
      <dgm:prSet presAssocID="{6F66BF43-407F-4247-95DD-03B65F43635A}" presName="sibTrans" presStyleCnt="0"/>
      <dgm:spPr/>
    </dgm:pt>
    <dgm:pt modelId="{E7606179-2E48-4F62-AD9C-5E33271B556D}" type="pres">
      <dgm:prSet presAssocID="{ADE8108A-5495-460E-8CA6-18D75750EC4B}" presName="node" presStyleLbl="node1" presStyleIdx="7" presStyleCnt="8" custLinFactNeighborX="115" custLinFactNeighborY="-986">
        <dgm:presLayoutVars>
          <dgm:bulletEnabled val="1"/>
        </dgm:presLayoutVars>
      </dgm:prSet>
      <dgm:spPr/>
    </dgm:pt>
  </dgm:ptLst>
  <dgm:cxnLst>
    <dgm:cxn modelId="{00D2C704-8FC9-4B6B-8DD7-4B54A68C0E7A}" srcId="{E44BCD28-BAD4-462B-8AA9-9DA988DB2962}" destId="{80841F26-7CF8-4567-9F0E-AB27F1D73CD1}" srcOrd="1" destOrd="0" parTransId="{46DB6FC8-B387-4692-BAEC-40F997CAC805}" sibTransId="{936FDAF9-C61F-4681-8689-2E4E29DE7A0E}"/>
    <dgm:cxn modelId="{AA712106-EF2F-476C-845A-688C6FBD0D3C}" type="presOf" srcId="{D05CFD1E-2A73-4A93-97A2-526D26F8B2E1}" destId="{479A0400-FD86-4561-8335-C971646382E0}" srcOrd="0" destOrd="0" presId="urn:microsoft.com/office/officeart/2005/8/layout/default"/>
    <dgm:cxn modelId="{381E0D17-3764-4036-A684-1E122ABA76D6}" type="presOf" srcId="{ADE8108A-5495-460E-8CA6-18D75750EC4B}" destId="{E7606179-2E48-4F62-AD9C-5E33271B556D}" srcOrd="0" destOrd="0" presId="urn:microsoft.com/office/officeart/2005/8/layout/default"/>
    <dgm:cxn modelId="{33500C44-C0D6-4464-8234-5A0A0392B281}" srcId="{E44BCD28-BAD4-462B-8AA9-9DA988DB2962}" destId="{C80FC930-050D-4B62-A3AC-C92333DB95D5}" srcOrd="4" destOrd="0" parTransId="{29B94ED5-3012-4621-A5D3-22C13F4CC259}" sibTransId="{FDA55591-32CD-4381-9E91-6F4E8D33729F}"/>
    <dgm:cxn modelId="{0F6F534A-A24E-4AFB-9E32-DCABF7090F93}" srcId="{E44BCD28-BAD4-462B-8AA9-9DA988DB2962}" destId="{CDD853F8-192C-4F40-87C3-434BA72D9272}" srcOrd="2" destOrd="0" parTransId="{61CEFA77-CDD5-413D-9471-92AB7C99C057}" sibTransId="{7685435B-EC87-4D3A-843B-334431E35722}"/>
    <dgm:cxn modelId="{E1724750-3FBD-4F31-957F-BAC95D27CA1A}" type="presOf" srcId="{E44BCD28-BAD4-462B-8AA9-9DA988DB2962}" destId="{F2FA7E27-D0EA-452E-B7B9-3B1DAC2DD492}" srcOrd="0" destOrd="0" presId="urn:microsoft.com/office/officeart/2005/8/layout/default"/>
    <dgm:cxn modelId="{937A2286-75DA-46B3-8BC7-A3F2D4522C5C}" srcId="{E44BCD28-BAD4-462B-8AA9-9DA988DB2962}" destId="{ADE8108A-5495-460E-8CA6-18D75750EC4B}" srcOrd="7" destOrd="0" parTransId="{E87F140E-EB18-4446-B1CE-E663EEBE4A19}" sibTransId="{3E29AD7B-D3CE-473F-BAAD-55B30C555266}"/>
    <dgm:cxn modelId="{8EA93C9A-4CAB-4D1A-9F79-B03A62E685D7}" srcId="{E44BCD28-BAD4-462B-8AA9-9DA988DB2962}" destId="{B54A67F3-1D17-458F-959B-00F4A8C62B4A}" srcOrd="6" destOrd="0" parTransId="{230AF90C-A4D5-4834-A8CC-3B83AC1404AD}" sibTransId="{6F66BF43-407F-4247-95DD-03B65F43635A}"/>
    <dgm:cxn modelId="{9421FE9C-5CAE-4945-AC88-4E71CB75BDC2}" srcId="{E44BCD28-BAD4-462B-8AA9-9DA988DB2962}" destId="{D05CFD1E-2A73-4A93-97A2-526D26F8B2E1}" srcOrd="5" destOrd="0" parTransId="{77ADDED7-4879-41EA-8E4B-5C61B057CC90}" sibTransId="{E4425414-B9DC-459D-97A4-55985D29A02E}"/>
    <dgm:cxn modelId="{896780B2-3399-4866-91B3-4BF7406E6691}" type="presOf" srcId="{F403F9F3-E68A-4189-A025-BD7E5894EE75}" destId="{4FEC140A-AAB4-450C-8C5D-CB44146ADC3D}" srcOrd="0" destOrd="0" presId="urn:microsoft.com/office/officeart/2005/8/layout/default"/>
    <dgm:cxn modelId="{107973CB-B9BF-4C21-876C-4564BA5F32C9}" type="presOf" srcId="{C80FC930-050D-4B62-A3AC-C92333DB95D5}" destId="{38C4D494-8CC2-4E36-9B83-5F92A76C44DD}" srcOrd="0" destOrd="0" presId="urn:microsoft.com/office/officeart/2005/8/layout/default"/>
    <dgm:cxn modelId="{2183C6D4-BC4B-4663-AD7D-BD3DD069A7B1}" type="presOf" srcId="{CDD853F8-192C-4F40-87C3-434BA72D9272}" destId="{893DF31E-85F4-409D-9CE6-D55F6CFAFE1B}" srcOrd="0" destOrd="0" presId="urn:microsoft.com/office/officeart/2005/8/layout/default"/>
    <dgm:cxn modelId="{C02DAADC-A1C5-4DC1-81F5-B614314E9AC5}" type="presOf" srcId="{B54A67F3-1D17-458F-959B-00F4A8C62B4A}" destId="{7AE8B39E-46EF-470C-B44F-C6B80182BDC9}" srcOrd="0" destOrd="0" presId="urn:microsoft.com/office/officeart/2005/8/layout/default"/>
    <dgm:cxn modelId="{55A2D8DD-39F5-4B67-BF5D-51D29142DB3E}" srcId="{E44BCD28-BAD4-462B-8AA9-9DA988DB2962}" destId="{F403F9F3-E68A-4189-A025-BD7E5894EE75}" srcOrd="0" destOrd="0" parTransId="{7EE2FD58-BAE8-48FE-8CB3-DD5245CF1DB7}" sibTransId="{391D26B6-3C5E-428E-A7EA-BC7CF86D62FE}"/>
    <dgm:cxn modelId="{E3B6BFE5-241A-463A-8B6B-9FCFD0DC4625}" srcId="{E44BCD28-BAD4-462B-8AA9-9DA988DB2962}" destId="{7F1B2EB0-7800-4C84-98CF-9DFA02D1967A}" srcOrd="3" destOrd="0" parTransId="{27408FD0-4C28-4752-9A80-634315995475}" sibTransId="{2F4E0E69-A0CB-427F-9D90-47144766B557}"/>
    <dgm:cxn modelId="{4AEBECEA-601B-4CFA-B762-B6DA8F88EFA1}" type="presOf" srcId="{80841F26-7CF8-4567-9F0E-AB27F1D73CD1}" destId="{C35CE036-44C5-49A4-8432-C198DA74CFD8}" srcOrd="0" destOrd="0" presId="urn:microsoft.com/office/officeart/2005/8/layout/default"/>
    <dgm:cxn modelId="{593A68FE-6F7C-45F5-98D6-727F80F0D480}" type="presOf" srcId="{7F1B2EB0-7800-4C84-98CF-9DFA02D1967A}" destId="{99E78EEF-4F1E-4822-BB26-56D8BBBB0990}" srcOrd="0" destOrd="0" presId="urn:microsoft.com/office/officeart/2005/8/layout/default"/>
    <dgm:cxn modelId="{1B2F49C8-D576-4D22-B1F9-ACCFF40F5A4E}" type="presParOf" srcId="{F2FA7E27-D0EA-452E-B7B9-3B1DAC2DD492}" destId="{4FEC140A-AAB4-450C-8C5D-CB44146ADC3D}" srcOrd="0" destOrd="0" presId="urn:microsoft.com/office/officeart/2005/8/layout/default"/>
    <dgm:cxn modelId="{DCBEEF65-DED2-45D7-A148-234595DEFD80}" type="presParOf" srcId="{F2FA7E27-D0EA-452E-B7B9-3B1DAC2DD492}" destId="{223382B4-9985-4401-B001-040BEFA440B9}" srcOrd="1" destOrd="0" presId="urn:microsoft.com/office/officeart/2005/8/layout/default"/>
    <dgm:cxn modelId="{B53DB143-88AE-4D6B-8DB5-3778AA34FF7B}" type="presParOf" srcId="{F2FA7E27-D0EA-452E-B7B9-3B1DAC2DD492}" destId="{C35CE036-44C5-49A4-8432-C198DA74CFD8}" srcOrd="2" destOrd="0" presId="urn:microsoft.com/office/officeart/2005/8/layout/default"/>
    <dgm:cxn modelId="{252F700B-C7C4-4806-BFC7-6A7A5A50F63B}" type="presParOf" srcId="{F2FA7E27-D0EA-452E-B7B9-3B1DAC2DD492}" destId="{90507B97-5949-4A1C-90DB-7CCA0EC6B7FC}" srcOrd="3" destOrd="0" presId="urn:microsoft.com/office/officeart/2005/8/layout/default"/>
    <dgm:cxn modelId="{EEB44CC5-F096-4090-BA82-D17C7D628A81}" type="presParOf" srcId="{F2FA7E27-D0EA-452E-B7B9-3B1DAC2DD492}" destId="{893DF31E-85F4-409D-9CE6-D55F6CFAFE1B}" srcOrd="4" destOrd="0" presId="urn:microsoft.com/office/officeart/2005/8/layout/default"/>
    <dgm:cxn modelId="{66F14893-5EBC-459B-851F-E5C4FFBE9B0C}" type="presParOf" srcId="{F2FA7E27-D0EA-452E-B7B9-3B1DAC2DD492}" destId="{EF919457-74B4-49DA-967A-FB1C4131D86B}" srcOrd="5" destOrd="0" presId="urn:microsoft.com/office/officeart/2005/8/layout/default"/>
    <dgm:cxn modelId="{0FD84173-A706-4D71-A03F-28DDB329CABA}" type="presParOf" srcId="{F2FA7E27-D0EA-452E-B7B9-3B1DAC2DD492}" destId="{99E78EEF-4F1E-4822-BB26-56D8BBBB0990}" srcOrd="6" destOrd="0" presId="urn:microsoft.com/office/officeart/2005/8/layout/default"/>
    <dgm:cxn modelId="{0041A5F6-A644-449D-A96C-BF1797B7E039}" type="presParOf" srcId="{F2FA7E27-D0EA-452E-B7B9-3B1DAC2DD492}" destId="{93949D5F-112B-4A36-BCA3-9C011364172D}" srcOrd="7" destOrd="0" presId="urn:microsoft.com/office/officeart/2005/8/layout/default"/>
    <dgm:cxn modelId="{E783ADFF-9F0B-48A4-A02E-C5CB7C0EC13F}" type="presParOf" srcId="{F2FA7E27-D0EA-452E-B7B9-3B1DAC2DD492}" destId="{38C4D494-8CC2-4E36-9B83-5F92A76C44DD}" srcOrd="8" destOrd="0" presId="urn:microsoft.com/office/officeart/2005/8/layout/default"/>
    <dgm:cxn modelId="{02CE3DD6-CC82-4E2E-A0D7-0D4B885FFE6C}" type="presParOf" srcId="{F2FA7E27-D0EA-452E-B7B9-3B1DAC2DD492}" destId="{9FA0432E-A6B2-4844-AEE5-6F79B30BB6A4}" srcOrd="9" destOrd="0" presId="urn:microsoft.com/office/officeart/2005/8/layout/default"/>
    <dgm:cxn modelId="{5B099120-39ED-4215-A0E6-1F563B65C217}" type="presParOf" srcId="{F2FA7E27-D0EA-452E-B7B9-3B1DAC2DD492}" destId="{479A0400-FD86-4561-8335-C971646382E0}" srcOrd="10" destOrd="0" presId="urn:microsoft.com/office/officeart/2005/8/layout/default"/>
    <dgm:cxn modelId="{29E4E87E-0A82-4ADB-A42C-290DDD1F4769}" type="presParOf" srcId="{F2FA7E27-D0EA-452E-B7B9-3B1DAC2DD492}" destId="{04A690BB-D2B4-4174-B502-50D353B804C7}" srcOrd="11" destOrd="0" presId="urn:microsoft.com/office/officeart/2005/8/layout/default"/>
    <dgm:cxn modelId="{080DB1AD-0BE6-4442-8DA1-084C9BEC4FC9}" type="presParOf" srcId="{F2FA7E27-D0EA-452E-B7B9-3B1DAC2DD492}" destId="{7AE8B39E-46EF-470C-B44F-C6B80182BDC9}" srcOrd="12" destOrd="0" presId="urn:microsoft.com/office/officeart/2005/8/layout/default"/>
    <dgm:cxn modelId="{F1C96203-5AE9-4B78-935E-EFF894F128B9}" type="presParOf" srcId="{F2FA7E27-D0EA-452E-B7B9-3B1DAC2DD492}" destId="{165AB2AC-121F-4A10-9BC0-2FEF5C0754DD}" srcOrd="13" destOrd="0" presId="urn:microsoft.com/office/officeart/2005/8/layout/default"/>
    <dgm:cxn modelId="{DABC7B3A-63C6-4D31-91E3-07415B723481}" type="presParOf" srcId="{F2FA7E27-D0EA-452E-B7B9-3B1DAC2DD492}" destId="{E7606179-2E48-4F62-AD9C-5E33271B556D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</dgm:ptLst>
  <dgm:cxnLst>
    <dgm:cxn modelId="{B52E5DB2-ECB3-4F0E-9BB8-DC9242C5E0EE}" type="presOf" srcId="{81006391-A781-4CE6-B8FC-A4858A156F0C}" destId="{90583846-BB30-4300-A71D-974842F19BC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9A463B-44CC-480B-A269-062AC95D9CF5}" type="doc">
      <dgm:prSet loTypeId="urn:microsoft.com/office/officeart/2005/8/layout/cycle8" loCatId="cycle" qsTypeId="urn:microsoft.com/office/officeart/2005/8/quickstyle/3d1#1" qsCatId="3D" csTypeId="urn:microsoft.com/office/officeart/2005/8/colors/colorful2#1" csCatId="colorful" phldr="1"/>
      <dgm:spPr/>
    </dgm:pt>
    <dgm:pt modelId="{CEB04A52-1513-48A4-A1C0-24FDD700B00D}">
      <dgm:prSet phldrT="[Text]"/>
      <dgm:spPr/>
      <dgm:t>
        <a:bodyPr/>
        <a:lstStyle/>
        <a:p>
          <a:r>
            <a:rPr lang="en-GB"/>
            <a:t>Easy to contact on phone</a:t>
          </a:r>
        </a:p>
      </dgm:t>
    </dgm:pt>
    <dgm:pt modelId="{ADDCB7F7-0777-4A1E-B07C-CFA04C4AE9D6}" type="parTrans" cxnId="{50B218D6-4649-432C-9AAF-891633C2A2E4}">
      <dgm:prSet/>
      <dgm:spPr/>
      <dgm:t>
        <a:bodyPr/>
        <a:lstStyle/>
        <a:p>
          <a:endParaRPr lang="en-GB"/>
        </a:p>
      </dgm:t>
    </dgm:pt>
    <dgm:pt modelId="{8E38072E-2C31-4CD9-B834-AA40B44D1937}" type="sibTrans" cxnId="{50B218D6-4649-432C-9AAF-891633C2A2E4}">
      <dgm:prSet/>
      <dgm:spPr/>
      <dgm:t>
        <a:bodyPr/>
        <a:lstStyle/>
        <a:p>
          <a:endParaRPr lang="en-GB"/>
        </a:p>
      </dgm:t>
    </dgm:pt>
    <dgm:pt modelId="{D992EAC7-20C7-4BF1-A087-D7918C1B874C}">
      <dgm:prSet phldrT="[Text]"/>
      <dgm:spPr/>
      <dgm:t>
        <a:bodyPr/>
        <a:lstStyle/>
        <a:p>
          <a:r>
            <a:rPr lang="en-GB"/>
            <a:t>Easy to contact using website </a:t>
          </a:r>
        </a:p>
      </dgm:t>
    </dgm:pt>
    <dgm:pt modelId="{1A916AAD-1579-43EE-A236-DB3D1577EAB8}" type="parTrans" cxnId="{2A2BEF2A-3B6F-4126-A3A5-CED7F51693C2}">
      <dgm:prSet/>
      <dgm:spPr/>
      <dgm:t>
        <a:bodyPr/>
        <a:lstStyle/>
        <a:p>
          <a:endParaRPr lang="en-GB"/>
        </a:p>
      </dgm:t>
    </dgm:pt>
    <dgm:pt modelId="{BE058A88-6967-46EA-B976-27C4901C00FF}" type="sibTrans" cxnId="{2A2BEF2A-3B6F-4126-A3A5-CED7F51693C2}">
      <dgm:prSet/>
      <dgm:spPr/>
      <dgm:t>
        <a:bodyPr/>
        <a:lstStyle/>
        <a:p>
          <a:endParaRPr lang="en-GB"/>
        </a:p>
      </dgm:t>
    </dgm:pt>
    <dgm:pt modelId="{D205BA90-791D-4A1C-8CD4-C5085D446548}">
      <dgm:prSet phldrT="[Text]"/>
      <dgm:spPr/>
      <dgm:t>
        <a:bodyPr/>
        <a:lstStyle/>
        <a:p>
          <a:r>
            <a:rPr lang="en-GB"/>
            <a:t>Contacting practice</a:t>
          </a:r>
        </a:p>
      </dgm:t>
    </dgm:pt>
    <dgm:pt modelId="{1FBD94EC-161A-4709-AC35-26186A1D6B1A}" type="parTrans" cxnId="{428C630F-26B8-4A3B-8749-002FCC43F099}">
      <dgm:prSet/>
      <dgm:spPr/>
      <dgm:t>
        <a:bodyPr/>
        <a:lstStyle/>
        <a:p>
          <a:endParaRPr lang="en-GB"/>
        </a:p>
      </dgm:t>
    </dgm:pt>
    <dgm:pt modelId="{379F162D-F588-4F04-8786-6D75B937E94B}" type="sibTrans" cxnId="{428C630F-26B8-4A3B-8749-002FCC43F099}">
      <dgm:prSet/>
      <dgm:spPr/>
      <dgm:t>
        <a:bodyPr/>
        <a:lstStyle/>
        <a:p>
          <a:endParaRPr lang="en-GB"/>
        </a:p>
      </dgm:t>
    </dgm:pt>
    <dgm:pt modelId="{5B3CB762-9465-454A-8A52-BB6B739003B4}" type="pres">
      <dgm:prSet presAssocID="{B09A463B-44CC-480B-A269-062AC95D9CF5}" presName="compositeShape" presStyleCnt="0">
        <dgm:presLayoutVars>
          <dgm:chMax val="7"/>
          <dgm:dir/>
          <dgm:resizeHandles val="exact"/>
        </dgm:presLayoutVars>
      </dgm:prSet>
      <dgm:spPr/>
    </dgm:pt>
    <dgm:pt modelId="{1D597C65-390F-4F6E-9EBB-F87797D4DBCC}" type="pres">
      <dgm:prSet presAssocID="{B09A463B-44CC-480B-A269-062AC95D9CF5}" presName="wedge1" presStyleLbl="node1" presStyleIdx="0" presStyleCnt="3"/>
      <dgm:spPr/>
    </dgm:pt>
    <dgm:pt modelId="{D6ECA872-5A47-491D-9307-44550EECC69A}" type="pres">
      <dgm:prSet presAssocID="{B09A463B-44CC-480B-A269-062AC95D9CF5}" presName="dummy1a" presStyleCnt="0"/>
      <dgm:spPr/>
    </dgm:pt>
    <dgm:pt modelId="{45065BAC-3F8D-452F-8BF3-859662FC897E}" type="pres">
      <dgm:prSet presAssocID="{B09A463B-44CC-480B-A269-062AC95D9CF5}" presName="dummy1b" presStyleCnt="0"/>
      <dgm:spPr/>
    </dgm:pt>
    <dgm:pt modelId="{A0F9B30A-F42A-4AD5-B76C-ACB123637723}" type="pres">
      <dgm:prSet presAssocID="{B09A463B-44CC-480B-A269-062AC95D9CF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32A1B91-AF35-4CB1-82A7-C52541DAA621}" type="pres">
      <dgm:prSet presAssocID="{B09A463B-44CC-480B-A269-062AC95D9CF5}" presName="wedge2" presStyleLbl="node1" presStyleIdx="1" presStyleCnt="3"/>
      <dgm:spPr/>
    </dgm:pt>
    <dgm:pt modelId="{BA45EFED-3121-4302-803D-2412CE6E13FF}" type="pres">
      <dgm:prSet presAssocID="{B09A463B-44CC-480B-A269-062AC95D9CF5}" presName="dummy2a" presStyleCnt="0"/>
      <dgm:spPr/>
    </dgm:pt>
    <dgm:pt modelId="{5A553D72-A0A8-449B-B123-3FFDAF559109}" type="pres">
      <dgm:prSet presAssocID="{B09A463B-44CC-480B-A269-062AC95D9CF5}" presName="dummy2b" presStyleCnt="0"/>
      <dgm:spPr/>
    </dgm:pt>
    <dgm:pt modelId="{4400E3C6-A218-4E4D-914F-0910AF39C944}" type="pres">
      <dgm:prSet presAssocID="{B09A463B-44CC-480B-A269-062AC95D9CF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0C5EAC1-946D-4723-98E0-F1228F05FF19}" type="pres">
      <dgm:prSet presAssocID="{B09A463B-44CC-480B-A269-062AC95D9CF5}" presName="wedge3" presStyleLbl="node1" presStyleIdx="2" presStyleCnt="3"/>
      <dgm:spPr/>
    </dgm:pt>
    <dgm:pt modelId="{14408E4F-3DA8-419F-9F7C-9C33A462F4D6}" type="pres">
      <dgm:prSet presAssocID="{B09A463B-44CC-480B-A269-062AC95D9CF5}" presName="dummy3a" presStyleCnt="0"/>
      <dgm:spPr/>
    </dgm:pt>
    <dgm:pt modelId="{6A18FE76-E685-4B31-9DF4-D2D125D4100D}" type="pres">
      <dgm:prSet presAssocID="{B09A463B-44CC-480B-A269-062AC95D9CF5}" presName="dummy3b" presStyleCnt="0"/>
      <dgm:spPr/>
    </dgm:pt>
    <dgm:pt modelId="{49321AC8-7F4A-4F23-BB92-C13A66FB7DA4}" type="pres">
      <dgm:prSet presAssocID="{B09A463B-44CC-480B-A269-062AC95D9CF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A28CCDA9-C842-466D-BB74-46304E911A83}" type="pres">
      <dgm:prSet presAssocID="{8E38072E-2C31-4CD9-B834-AA40B44D1937}" presName="arrowWedge1" presStyleLbl="fgSibTrans2D1" presStyleIdx="0" presStyleCnt="3"/>
      <dgm:spPr/>
    </dgm:pt>
    <dgm:pt modelId="{B87CAD4F-E987-4CC3-8C4A-096A36552F4D}" type="pres">
      <dgm:prSet presAssocID="{BE058A88-6967-46EA-B976-27C4901C00FF}" presName="arrowWedge2" presStyleLbl="fgSibTrans2D1" presStyleIdx="1" presStyleCnt="3"/>
      <dgm:spPr/>
    </dgm:pt>
    <dgm:pt modelId="{E50048B5-D538-4E13-A5E3-845EED0C81F4}" type="pres">
      <dgm:prSet presAssocID="{379F162D-F588-4F04-8786-6D75B937E94B}" presName="arrowWedge3" presStyleLbl="fgSibTrans2D1" presStyleIdx="2" presStyleCnt="3"/>
      <dgm:spPr/>
    </dgm:pt>
  </dgm:ptLst>
  <dgm:cxnLst>
    <dgm:cxn modelId="{8195FE0E-77B9-43D8-A99B-8BAC9F1A4084}" type="presOf" srcId="{D992EAC7-20C7-4BF1-A087-D7918C1B874C}" destId="{4400E3C6-A218-4E4D-914F-0910AF39C944}" srcOrd="1" destOrd="0" presId="urn:microsoft.com/office/officeart/2005/8/layout/cycle8"/>
    <dgm:cxn modelId="{428C630F-26B8-4A3B-8749-002FCC43F099}" srcId="{B09A463B-44CC-480B-A269-062AC95D9CF5}" destId="{D205BA90-791D-4A1C-8CD4-C5085D446548}" srcOrd="2" destOrd="0" parTransId="{1FBD94EC-161A-4709-AC35-26186A1D6B1A}" sibTransId="{379F162D-F588-4F04-8786-6D75B937E94B}"/>
    <dgm:cxn modelId="{2A2BEF2A-3B6F-4126-A3A5-CED7F51693C2}" srcId="{B09A463B-44CC-480B-A269-062AC95D9CF5}" destId="{D992EAC7-20C7-4BF1-A087-D7918C1B874C}" srcOrd="1" destOrd="0" parTransId="{1A916AAD-1579-43EE-A236-DB3D1577EAB8}" sibTransId="{BE058A88-6967-46EA-B976-27C4901C00FF}"/>
    <dgm:cxn modelId="{C875452C-24B0-457E-9AA1-1EBC06C0E639}" type="presOf" srcId="{D205BA90-791D-4A1C-8CD4-C5085D446548}" destId="{49321AC8-7F4A-4F23-BB92-C13A66FB7DA4}" srcOrd="1" destOrd="0" presId="urn:microsoft.com/office/officeart/2005/8/layout/cycle8"/>
    <dgm:cxn modelId="{9D07F846-23A6-4D6A-B85D-573CCA646684}" type="presOf" srcId="{D992EAC7-20C7-4BF1-A087-D7918C1B874C}" destId="{C32A1B91-AF35-4CB1-82A7-C52541DAA621}" srcOrd="0" destOrd="0" presId="urn:microsoft.com/office/officeart/2005/8/layout/cycle8"/>
    <dgm:cxn modelId="{6615E38E-8A86-4ED6-A349-82901916AA0D}" type="presOf" srcId="{D205BA90-791D-4A1C-8CD4-C5085D446548}" destId="{D0C5EAC1-946D-4723-98E0-F1228F05FF19}" srcOrd="0" destOrd="0" presId="urn:microsoft.com/office/officeart/2005/8/layout/cycle8"/>
    <dgm:cxn modelId="{DEAD40AB-DE08-4767-83ED-231B265055E8}" type="presOf" srcId="{B09A463B-44CC-480B-A269-062AC95D9CF5}" destId="{5B3CB762-9465-454A-8A52-BB6B739003B4}" srcOrd="0" destOrd="0" presId="urn:microsoft.com/office/officeart/2005/8/layout/cycle8"/>
    <dgm:cxn modelId="{0328D2BF-FE78-49B9-ACC1-BE64151FB4D6}" type="presOf" srcId="{CEB04A52-1513-48A4-A1C0-24FDD700B00D}" destId="{1D597C65-390F-4F6E-9EBB-F87797D4DBCC}" srcOrd="0" destOrd="0" presId="urn:microsoft.com/office/officeart/2005/8/layout/cycle8"/>
    <dgm:cxn modelId="{50B218D6-4649-432C-9AAF-891633C2A2E4}" srcId="{B09A463B-44CC-480B-A269-062AC95D9CF5}" destId="{CEB04A52-1513-48A4-A1C0-24FDD700B00D}" srcOrd="0" destOrd="0" parTransId="{ADDCB7F7-0777-4A1E-B07C-CFA04C4AE9D6}" sibTransId="{8E38072E-2C31-4CD9-B834-AA40B44D1937}"/>
    <dgm:cxn modelId="{E59021DA-FEDB-403E-95C7-09F594AAF6D8}" type="presOf" srcId="{CEB04A52-1513-48A4-A1C0-24FDD700B00D}" destId="{A0F9B30A-F42A-4AD5-B76C-ACB123637723}" srcOrd="1" destOrd="0" presId="urn:microsoft.com/office/officeart/2005/8/layout/cycle8"/>
    <dgm:cxn modelId="{9C6156D3-B8E0-4F63-9912-74E5320A511A}" type="presParOf" srcId="{5B3CB762-9465-454A-8A52-BB6B739003B4}" destId="{1D597C65-390F-4F6E-9EBB-F87797D4DBCC}" srcOrd="0" destOrd="0" presId="urn:microsoft.com/office/officeart/2005/8/layout/cycle8"/>
    <dgm:cxn modelId="{69967185-B721-421A-A3D2-5F9A44D8B602}" type="presParOf" srcId="{5B3CB762-9465-454A-8A52-BB6B739003B4}" destId="{D6ECA872-5A47-491D-9307-44550EECC69A}" srcOrd="1" destOrd="0" presId="urn:microsoft.com/office/officeart/2005/8/layout/cycle8"/>
    <dgm:cxn modelId="{20BC4C58-521D-4685-A0AC-7C94F15C6B7F}" type="presParOf" srcId="{5B3CB762-9465-454A-8A52-BB6B739003B4}" destId="{45065BAC-3F8D-452F-8BF3-859662FC897E}" srcOrd="2" destOrd="0" presId="urn:microsoft.com/office/officeart/2005/8/layout/cycle8"/>
    <dgm:cxn modelId="{0E020DFA-CC22-462B-96AE-2C752B731AC2}" type="presParOf" srcId="{5B3CB762-9465-454A-8A52-BB6B739003B4}" destId="{A0F9B30A-F42A-4AD5-B76C-ACB123637723}" srcOrd="3" destOrd="0" presId="urn:microsoft.com/office/officeart/2005/8/layout/cycle8"/>
    <dgm:cxn modelId="{B227DE08-39E3-4D40-AF1E-1E32FCA9F881}" type="presParOf" srcId="{5B3CB762-9465-454A-8A52-BB6B739003B4}" destId="{C32A1B91-AF35-4CB1-82A7-C52541DAA621}" srcOrd="4" destOrd="0" presId="urn:microsoft.com/office/officeart/2005/8/layout/cycle8"/>
    <dgm:cxn modelId="{31F03ECF-6548-4536-B4AC-E0F8CF76A6FE}" type="presParOf" srcId="{5B3CB762-9465-454A-8A52-BB6B739003B4}" destId="{BA45EFED-3121-4302-803D-2412CE6E13FF}" srcOrd="5" destOrd="0" presId="urn:microsoft.com/office/officeart/2005/8/layout/cycle8"/>
    <dgm:cxn modelId="{FF99C55A-CC78-4502-B0BE-1D51962D5A8B}" type="presParOf" srcId="{5B3CB762-9465-454A-8A52-BB6B739003B4}" destId="{5A553D72-A0A8-449B-B123-3FFDAF559109}" srcOrd="6" destOrd="0" presId="urn:microsoft.com/office/officeart/2005/8/layout/cycle8"/>
    <dgm:cxn modelId="{3BF260B9-36F4-4880-AD2D-119DA657E401}" type="presParOf" srcId="{5B3CB762-9465-454A-8A52-BB6B739003B4}" destId="{4400E3C6-A218-4E4D-914F-0910AF39C944}" srcOrd="7" destOrd="0" presId="urn:microsoft.com/office/officeart/2005/8/layout/cycle8"/>
    <dgm:cxn modelId="{A57C9B88-7AED-4010-B991-117BD84E8A53}" type="presParOf" srcId="{5B3CB762-9465-454A-8A52-BB6B739003B4}" destId="{D0C5EAC1-946D-4723-98E0-F1228F05FF19}" srcOrd="8" destOrd="0" presId="urn:microsoft.com/office/officeart/2005/8/layout/cycle8"/>
    <dgm:cxn modelId="{787E31C1-8F58-4C25-BB84-B23382F9B1FE}" type="presParOf" srcId="{5B3CB762-9465-454A-8A52-BB6B739003B4}" destId="{14408E4F-3DA8-419F-9F7C-9C33A462F4D6}" srcOrd="9" destOrd="0" presId="urn:microsoft.com/office/officeart/2005/8/layout/cycle8"/>
    <dgm:cxn modelId="{4DB4F755-E40D-4C75-8F2A-9ACBE82BB961}" type="presParOf" srcId="{5B3CB762-9465-454A-8A52-BB6B739003B4}" destId="{6A18FE76-E685-4B31-9DF4-D2D125D4100D}" srcOrd="10" destOrd="0" presId="urn:microsoft.com/office/officeart/2005/8/layout/cycle8"/>
    <dgm:cxn modelId="{44EBF2CC-1F5F-4DC7-8A7C-013ECAEBFF9E}" type="presParOf" srcId="{5B3CB762-9465-454A-8A52-BB6B739003B4}" destId="{49321AC8-7F4A-4F23-BB92-C13A66FB7DA4}" srcOrd="11" destOrd="0" presId="urn:microsoft.com/office/officeart/2005/8/layout/cycle8"/>
    <dgm:cxn modelId="{D1A40258-71F6-40EC-9B79-80F0E92BCBC3}" type="presParOf" srcId="{5B3CB762-9465-454A-8A52-BB6B739003B4}" destId="{A28CCDA9-C842-466D-BB74-46304E911A83}" srcOrd="12" destOrd="0" presId="urn:microsoft.com/office/officeart/2005/8/layout/cycle8"/>
    <dgm:cxn modelId="{EB495295-0435-4858-87B1-65F7D7661FD7}" type="presParOf" srcId="{5B3CB762-9465-454A-8A52-BB6B739003B4}" destId="{B87CAD4F-E987-4CC3-8C4A-096A36552F4D}" srcOrd="13" destOrd="0" presId="urn:microsoft.com/office/officeart/2005/8/layout/cycle8"/>
    <dgm:cxn modelId="{82C5F5E6-C5A0-455B-B94A-B7E3D6CF7135}" type="presParOf" srcId="{5B3CB762-9465-454A-8A52-BB6B739003B4}" destId="{E50048B5-D538-4E13-A5E3-845EED0C81F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7822AA-7CC3-42E6-97E7-11D9C3F5416B}" type="doc">
      <dgm:prSet loTypeId="urn:microsoft.com/office/officeart/2008/layout/VerticalCurvedList" loCatId="list" qsTypeId="urn:microsoft.com/office/officeart/2005/8/quickstyle/simple1#3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C44A01FD-08AA-4BD2-88C5-A72A70835DB8}">
      <dgm:prSet phldrT="[Text]"/>
      <dgm:spPr/>
      <dgm:t>
        <a:bodyPr/>
        <a:lstStyle/>
        <a:p>
          <a:r>
            <a:rPr lang="en-GB"/>
            <a:t>New staff being trained</a:t>
          </a:r>
        </a:p>
      </dgm:t>
    </dgm:pt>
    <dgm:pt modelId="{3C016706-B4EB-4AE6-B18D-C5C4886AAC98}" type="parTrans" cxnId="{477DBA86-CAEB-4C03-AD8B-807CCC85BEA6}">
      <dgm:prSet/>
      <dgm:spPr/>
      <dgm:t>
        <a:bodyPr/>
        <a:lstStyle/>
        <a:p>
          <a:endParaRPr lang="en-GB"/>
        </a:p>
      </dgm:t>
    </dgm:pt>
    <dgm:pt modelId="{66256E72-9772-4EB5-9647-F35B859D86D8}" type="sibTrans" cxnId="{477DBA86-CAEB-4C03-AD8B-807CCC85BEA6}">
      <dgm:prSet/>
      <dgm:spPr/>
      <dgm:t>
        <a:bodyPr/>
        <a:lstStyle/>
        <a:p>
          <a:endParaRPr lang="en-GB"/>
        </a:p>
      </dgm:t>
    </dgm:pt>
    <dgm:pt modelId="{4934830E-7772-44ED-8A12-AD58AFF15B48}">
      <dgm:prSet phldrT="[Text]"/>
      <dgm:spPr/>
      <dgm:t>
        <a:bodyPr/>
        <a:lstStyle/>
        <a:p>
          <a:r>
            <a:rPr lang="en-GB"/>
            <a:t>Interviewing apprentice</a:t>
          </a:r>
        </a:p>
      </dgm:t>
    </dgm:pt>
    <dgm:pt modelId="{97E5F88F-854E-49C7-91E5-A96153A878DE}" type="parTrans" cxnId="{A982279B-3AE9-490B-8D5C-295711149ABE}">
      <dgm:prSet/>
      <dgm:spPr/>
      <dgm:t>
        <a:bodyPr/>
        <a:lstStyle/>
        <a:p>
          <a:endParaRPr lang="en-GB"/>
        </a:p>
      </dgm:t>
    </dgm:pt>
    <dgm:pt modelId="{C17E8E5E-3856-4C92-A042-E59526463D23}" type="sibTrans" cxnId="{A982279B-3AE9-490B-8D5C-295711149ABE}">
      <dgm:prSet/>
      <dgm:spPr/>
      <dgm:t>
        <a:bodyPr/>
        <a:lstStyle/>
        <a:p>
          <a:endParaRPr lang="en-GB"/>
        </a:p>
      </dgm:t>
    </dgm:pt>
    <dgm:pt modelId="{A7777DFC-BE68-4908-B090-3FF01BB0ACB1}">
      <dgm:prSet phldrT="[Text]"/>
      <dgm:spPr/>
      <dgm:t>
        <a:bodyPr/>
        <a:lstStyle/>
        <a:p>
          <a:r>
            <a:rPr lang="en-GB"/>
            <a:t>Make clearer how to access if have a general query on website</a:t>
          </a:r>
        </a:p>
      </dgm:t>
    </dgm:pt>
    <dgm:pt modelId="{BC4A8FC6-20E6-46E3-98EE-D7929B2F9815}" type="parTrans" cxnId="{B9017642-4E09-403A-BD4C-5D3270E38DC1}">
      <dgm:prSet/>
      <dgm:spPr/>
      <dgm:t>
        <a:bodyPr/>
        <a:lstStyle/>
        <a:p>
          <a:endParaRPr lang="en-GB"/>
        </a:p>
      </dgm:t>
    </dgm:pt>
    <dgm:pt modelId="{CD03C732-95DB-413E-896A-5B8DB0538FE5}" type="sibTrans" cxnId="{B9017642-4E09-403A-BD4C-5D3270E38DC1}">
      <dgm:prSet/>
      <dgm:spPr/>
      <dgm:t>
        <a:bodyPr/>
        <a:lstStyle/>
        <a:p>
          <a:endParaRPr lang="en-GB"/>
        </a:p>
      </dgm:t>
    </dgm:pt>
    <dgm:pt modelId="{A879B175-3538-48EE-8650-1B239709F608}">
      <dgm:prSet/>
      <dgm:spPr/>
      <dgm:t>
        <a:bodyPr/>
        <a:lstStyle/>
        <a:p>
          <a:r>
            <a:rPr lang="en-GB"/>
            <a:t>Phonelines – add options, review call backs, messages</a:t>
          </a:r>
        </a:p>
      </dgm:t>
    </dgm:pt>
    <dgm:pt modelId="{8D1B2540-4EED-4D45-A050-8D37EDDE95C0}" type="parTrans" cxnId="{60CFD073-3E03-4007-B397-D0F270F42F28}">
      <dgm:prSet/>
      <dgm:spPr/>
      <dgm:t>
        <a:bodyPr/>
        <a:lstStyle/>
        <a:p>
          <a:endParaRPr lang="en-GB"/>
        </a:p>
      </dgm:t>
    </dgm:pt>
    <dgm:pt modelId="{50FEE8B5-610A-45DE-82D5-1B2F595E78CA}" type="sibTrans" cxnId="{60CFD073-3E03-4007-B397-D0F270F42F28}">
      <dgm:prSet/>
      <dgm:spPr/>
      <dgm:t>
        <a:bodyPr/>
        <a:lstStyle/>
        <a:p>
          <a:endParaRPr lang="en-GB"/>
        </a:p>
      </dgm:t>
    </dgm:pt>
    <dgm:pt modelId="{01ACCC62-92EB-4728-A7E6-C38D3C80A7E2}">
      <dgm:prSet/>
      <dgm:spPr/>
      <dgm:t>
        <a:bodyPr/>
        <a:lstStyle/>
        <a:p>
          <a:r>
            <a:rPr lang="en-GB"/>
            <a:t>Educate patients to request FP10 via NHS App (remove email as an option, queries to RH)</a:t>
          </a:r>
        </a:p>
      </dgm:t>
    </dgm:pt>
    <dgm:pt modelId="{61A6AB26-E5B3-4349-8BE1-BEDFE62D09DF}" type="parTrans" cxnId="{5414325C-0033-4B4C-B2F2-F5B3D315D926}">
      <dgm:prSet/>
      <dgm:spPr/>
      <dgm:t>
        <a:bodyPr/>
        <a:lstStyle/>
        <a:p>
          <a:endParaRPr lang="en-GB"/>
        </a:p>
      </dgm:t>
    </dgm:pt>
    <dgm:pt modelId="{7FCC0956-535E-4E03-ADE2-568B39154C80}" type="sibTrans" cxnId="{5414325C-0033-4B4C-B2F2-F5B3D315D926}">
      <dgm:prSet/>
      <dgm:spPr/>
      <dgm:t>
        <a:bodyPr/>
        <a:lstStyle/>
        <a:p>
          <a:endParaRPr lang="en-GB"/>
        </a:p>
      </dgm:t>
    </dgm:pt>
    <dgm:pt modelId="{E37AA24A-98AD-43F7-B05E-FD8589F0199D}">
      <dgm:prSet/>
      <dgm:spPr/>
      <dgm:t>
        <a:bodyPr/>
        <a:lstStyle/>
        <a:p>
          <a:r>
            <a:rPr lang="en-GB"/>
            <a:t>Tablet still to be installed – chasing up LHIS</a:t>
          </a:r>
        </a:p>
      </dgm:t>
    </dgm:pt>
    <dgm:pt modelId="{A5A0FA60-2B8F-41C4-A05C-CE7F7E7D4169}" type="parTrans" cxnId="{538697E6-D927-4987-A2F5-5F76910BC2C8}">
      <dgm:prSet/>
      <dgm:spPr/>
      <dgm:t>
        <a:bodyPr/>
        <a:lstStyle/>
        <a:p>
          <a:endParaRPr lang="en-GB"/>
        </a:p>
      </dgm:t>
    </dgm:pt>
    <dgm:pt modelId="{1C2F0B6D-A3BF-4032-9898-73E7F03EA075}" type="sibTrans" cxnId="{538697E6-D927-4987-A2F5-5F76910BC2C8}">
      <dgm:prSet/>
      <dgm:spPr/>
      <dgm:t>
        <a:bodyPr/>
        <a:lstStyle/>
        <a:p>
          <a:endParaRPr lang="en-GB"/>
        </a:p>
      </dgm:t>
    </dgm:pt>
    <dgm:pt modelId="{81BCBBAD-2B14-4624-9EFB-B8E121139415}">
      <dgm:prSet/>
      <dgm:spPr/>
      <dgm:t>
        <a:bodyPr/>
        <a:lstStyle/>
        <a:p>
          <a:r>
            <a:rPr lang="en-GB"/>
            <a:t>Reassurance promotion if RH request goes to inbox we will action, no need to ring</a:t>
          </a:r>
        </a:p>
      </dgm:t>
    </dgm:pt>
    <dgm:pt modelId="{D16C86C4-E79C-438D-84E3-D3935F977D6D}" type="parTrans" cxnId="{35896A33-9F23-4FE5-BFA6-CBE443FD3F90}">
      <dgm:prSet/>
      <dgm:spPr/>
      <dgm:t>
        <a:bodyPr/>
        <a:lstStyle/>
        <a:p>
          <a:endParaRPr lang="en-GB"/>
        </a:p>
      </dgm:t>
    </dgm:pt>
    <dgm:pt modelId="{E15B2948-184E-4066-ABE0-E95F3D0EBFA2}" type="sibTrans" cxnId="{35896A33-9F23-4FE5-BFA6-CBE443FD3F90}">
      <dgm:prSet/>
      <dgm:spPr/>
      <dgm:t>
        <a:bodyPr/>
        <a:lstStyle/>
        <a:p>
          <a:endParaRPr lang="en-GB"/>
        </a:p>
      </dgm:t>
    </dgm:pt>
    <dgm:pt modelId="{4A769D7F-B6E2-4193-84B9-52B47C9A4C0F}" type="pres">
      <dgm:prSet presAssocID="{E07822AA-7CC3-42E6-97E7-11D9C3F5416B}" presName="Name0" presStyleCnt="0">
        <dgm:presLayoutVars>
          <dgm:chMax val="7"/>
          <dgm:chPref val="7"/>
          <dgm:dir/>
        </dgm:presLayoutVars>
      </dgm:prSet>
      <dgm:spPr/>
    </dgm:pt>
    <dgm:pt modelId="{8199BA91-FC16-46CC-B79E-155E0359EC2E}" type="pres">
      <dgm:prSet presAssocID="{E07822AA-7CC3-42E6-97E7-11D9C3F5416B}" presName="Name1" presStyleCnt="0"/>
      <dgm:spPr/>
    </dgm:pt>
    <dgm:pt modelId="{FCFB8C8A-8876-4239-9B6D-B26EE3B8125D}" type="pres">
      <dgm:prSet presAssocID="{E07822AA-7CC3-42E6-97E7-11D9C3F5416B}" presName="cycle" presStyleCnt="0"/>
      <dgm:spPr/>
    </dgm:pt>
    <dgm:pt modelId="{5BB766CD-8C0C-4F8F-8B06-17334DE235C0}" type="pres">
      <dgm:prSet presAssocID="{E07822AA-7CC3-42E6-97E7-11D9C3F5416B}" presName="srcNode" presStyleLbl="node1" presStyleIdx="0" presStyleCnt="7"/>
      <dgm:spPr/>
    </dgm:pt>
    <dgm:pt modelId="{7CB08083-C88D-4EA9-B499-A9484D0D2C5A}" type="pres">
      <dgm:prSet presAssocID="{E07822AA-7CC3-42E6-97E7-11D9C3F5416B}" presName="conn" presStyleLbl="parChTrans1D2" presStyleIdx="0" presStyleCnt="1"/>
      <dgm:spPr/>
    </dgm:pt>
    <dgm:pt modelId="{DA69C0EB-1708-444C-AFD5-F55837E53116}" type="pres">
      <dgm:prSet presAssocID="{E07822AA-7CC3-42E6-97E7-11D9C3F5416B}" presName="extraNode" presStyleLbl="node1" presStyleIdx="0" presStyleCnt="7"/>
      <dgm:spPr/>
    </dgm:pt>
    <dgm:pt modelId="{6CBD5F4D-7B27-4991-B326-51DCF290AB81}" type="pres">
      <dgm:prSet presAssocID="{E07822AA-7CC3-42E6-97E7-11D9C3F5416B}" presName="dstNode" presStyleLbl="node1" presStyleIdx="0" presStyleCnt="7"/>
      <dgm:spPr/>
    </dgm:pt>
    <dgm:pt modelId="{7955C5BA-3CF0-4274-A341-D01979605AAE}" type="pres">
      <dgm:prSet presAssocID="{E37AA24A-98AD-43F7-B05E-FD8589F0199D}" presName="text_1" presStyleLbl="node1" presStyleIdx="0" presStyleCnt="7">
        <dgm:presLayoutVars>
          <dgm:bulletEnabled val="1"/>
        </dgm:presLayoutVars>
      </dgm:prSet>
      <dgm:spPr/>
    </dgm:pt>
    <dgm:pt modelId="{F758DCA8-4541-4513-BA28-ECABF8E79450}" type="pres">
      <dgm:prSet presAssocID="{E37AA24A-98AD-43F7-B05E-FD8589F0199D}" presName="accent_1" presStyleCnt="0"/>
      <dgm:spPr/>
    </dgm:pt>
    <dgm:pt modelId="{31C57868-E7E3-4FB9-B198-DAE0A2024960}" type="pres">
      <dgm:prSet presAssocID="{E37AA24A-98AD-43F7-B05E-FD8589F0199D}" presName="accentRepeatNode" presStyleLbl="solidFgAcc1" presStyleIdx="0" presStyleCnt="7"/>
      <dgm:spPr/>
    </dgm:pt>
    <dgm:pt modelId="{40C3FA90-D6F0-4E7F-8D25-23F55DFD94F2}" type="pres">
      <dgm:prSet presAssocID="{C44A01FD-08AA-4BD2-88C5-A72A70835DB8}" presName="text_2" presStyleLbl="node1" presStyleIdx="1" presStyleCnt="7">
        <dgm:presLayoutVars>
          <dgm:bulletEnabled val="1"/>
        </dgm:presLayoutVars>
      </dgm:prSet>
      <dgm:spPr/>
    </dgm:pt>
    <dgm:pt modelId="{C8CD3170-735E-4ECA-A9E4-06B2FF6406B2}" type="pres">
      <dgm:prSet presAssocID="{C44A01FD-08AA-4BD2-88C5-A72A70835DB8}" presName="accent_2" presStyleCnt="0"/>
      <dgm:spPr/>
    </dgm:pt>
    <dgm:pt modelId="{BC1B4E73-EEF0-4756-A50E-0316BF6BE918}" type="pres">
      <dgm:prSet presAssocID="{C44A01FD-08AA-4BD2-88C5-A72A70835DB8}" presName="accentRepeatNode" presStyleLbl="solidFgAcc1" presStyleIdx="1" presStyleCnt="7"/>
      <dgm:spPr/>
    </dgm:pt>
    <dgm:pt modelId="{F0125F9D-95A2-49E6-BD5B-E6948E391BEE}" type="pres">
      <dgm:prSet presAssocID="{4934830E-7772-44ED-8A12-AD58AFF15B48}" presName="text_3" presStyleLbl="node1" presStyleIdx="2" presStyleCnt="7">
        <dgm:presLayoutVars>
          <dgm:bulletEnabled val="1"/>
        </dgm:presLayoutVars>
      </dgm:prSet>
      <dgm:spPr/>
    </dgm:pt>
    <dgm:pt modelId="{3743FF4F-2728-425A-B1EA-A3E68CA7C27C}" type="pres">
      <dgm:prSet presAssocID="{4934830E-7772-44ED-8A12-AD58AFF15B48}" presName="accent_3" presStyleCnt="0"/>
      <dgm:spPr/>
    </dgm:pt>
    <dgm:pt modelId="{5AD7F291-A019-436E-A7E0-D8D6D867815B}" type="pres">
      <dgm:prSet presAssocID="{4934830E-7772-44ED-8A12-AD58AFF15B48}" presName="accentRepeatNode" presStyleLbl="solidFgAcc1" presStyleIdx="2" presStyleCnt="7"/>
      <dgm:spPr/>
    </dgm:pt>
    <dgm:pt modelId="{E45952A7-62B8-4422-B7E4-C5BC2217511C}" type="pres">
      <dgm:prSet presAssocID="{A7777DFC-BE68-4908-B090-3FF01BB0ACB1}" presName="text_4" presStyleLbl="node1" presStyleIdx="3" presStyleCnt="7">
        <dgm:presLayoutVars>
          <dgm:bulletEnabled val="1"/>
        </dgm:presLayoutVars>
      </dgm:prSet>
      <dgm:spPr/>
    </dgm:pt>
    <dgm:pt modelId="{66A7C0F9-88B8-41EB-AB15-DBD1C61CD990}" type="pres">
      <dgm:prSet presAssocID="{A7777DFC-BE68-4908-B090-3FF01BB0ACB1}" presName="accent_4" presStyleCnt="0"/>
      <dgm:spPr/>
    </dgm:pt>
    <dgm:pt modelId="{371264A5-77E3-4115-B728-BA9326475940}" type="pres">
      <dgm:prSet presAssocID="{A7777DFC-BE68-4908-B090-3FF01BB0ACB1}" presName="accentRepeatNode" presStyleLbl="solidFgAcc1" presStyleIdx="3" presStyleCnt="7"/>
      <dgm:spPr/>
    </dgm:pt>
    <dgm:pt modelId="{0235F811-A2B8-4850-B4FD-918330C1C045}" type="pres">
      <dgm:prSet presAssocID="{A879B175-3538-48EE-8650-1B239709F608}" presName="text_5" presStyleLbl="node1" presStyleIdx="4" presStyleCnt="7">
        <dgm:presLayoutVars>
          <dgm:bulletEnabled val="1"/>
        </dgm:presLayoutVars>
      </dgm:prSet>
      <dgm:spPr/>
    </dgm:pt>
    <dgm:pt modelId="{CD506EBE-21A2-42BF-811A-8B993BE6F28B}" type="pres">
      <dgm:prSet presAssocID="{A879B175-3538-48EE-8650-1B239709F608}" presName="accent_5" presStyleCnt="0"/>
      <dgm:spPr/>
    </dgm:pt>
    <dgm:pt modelId="{C9434E85-7BEA-4421-8E52-60F01D9CCDE0}" type="pres">
      <dgm:prSet presAssocID="{A879B175-3538-48EE-8650-1B239709F608}" presName="accentRepeatNode" presStyleLbl="solidFgAcc1" presStyleIdx="4" presStyleCnt="7"/>
      <dgm:spPr/>
    </dgm:pt>
    <dgm:pt modelId="{2CEA5192-9A2C-4281-9B6D-D2C7B75DDB97}" type="pres">
      <dgm:prSet presAssocID="{01ACCC62-92EB-4728-A7E6-C38D3C80A7E2}" presName="text_6" presStyleLbl="node1" presStyleIdx="5" presStyleCnt="7">
        <dgm:presLayoutVars>
          <dgm:bulletEnabled val="1"/>
        </dgm:presLayoutVars>
      </dgm:prSet>
      <dgm:spPr/>
    </dgm:pt>
    <dgm:pt modelId="{F65F27CB-56D9-4F72-85A9-5C05E41DDF70}" type="pres">
      <dgm:prSet presAssocID="{01ACCC62-92EB-4728-A7E6-C38D3C80A7E2}" presName="accent_6" presStyleCnt="0"/>
      <dgm:spPr/>
    </dgm:pt>
    <dgm:pt modelId="{E1E73D0E-6965-45FC-AA40-4267522BB0A6}" type="pres">
      <dgm:prSet presAssocID="{01ACCC62-92EB-4728-A7E6-C38D3C80A7E2}" presName="accentRepeatNode" presStyleLbl="solidFgAcc1" presStyleIdx="5" presStyleCnt="7"/>
      <dgm:spPr/>
    </dgm:pt>
    <dgm:pt modelId="{7DC33C63-9BFA-40E4-910E-C9C9E87632B4}" type="pres">
      <dgm:prSet presAssocID="{81BCBBAD-2B14-4624-9EFB-B8E121139415}" presName="text_7" presStyleLbl="node1" presStyleIdx="6" presStyleCnt="7">
        <dgm:presLayoutVars>
          <dgm:bulletEnabled val="1"/>
        </dgm:presLayoutVars>
      </dgm:prSet>
      <dgm:spPr/>
    </dgm:pt>
    <dgm:pt modelId="{7DB9FF4A-E7E2-4D5B-B1D9-C649E14B694F}" type="pres">
      <dgm:prSet presAssocID="{81BCBBAD-2B14-4624-9EFB-B8E121139415}" presName="accent_7" presStyleCnt="0"/>
      <dgm:spPr/>
    </dgm:pt>
    <dgm:pt modelId="{395D0CAA-28D3-47D3-B254-B6511C204AED}" type="pres">
      <dgm:prSet presAssocID="{81BCBBAD-2B14-4624-9EFB-B8E121139415}" presName="accentRepeatNode" presStyleLbl="solidFgAcc1" presStyleIdx="6" presStyleCnt="7"/>
      <dgm:spPr/>
    </dgm:pt>
  </dgm:ptLst>
  <dgm:cxnLst>
    <dgm:cxn modelId="{192E3001-6738-4BF9-B02F-A431F9490C97}" type="presOf" srcId="{4934830E-7772-44ED-8A12-AD58AFF15B48}" destId="{F0125F9D-95A2-49E6-BD5B-E6948E391BEE}" srcOrd="0" destOrd="0" presId="urn:microsoft.com/office/officeart/2008/layout/VerticalCurvedList"/>
    <dgm:cxn modelId="{35896A33-9F23-4FE5-BFA6-CBE443FD3F90}" srcId="{E07822AA-7CC3-42E6-97E7-11D9C3F5416B}" destId="{81BCBBAD-2B14-4624-9EFB-B8E121139415}" srcOrd="6" destOrd="0" parTransId="{D16C86C4-E79C-438D-84E3-D3935F977D6D}" sibTransId="{E15B2948-184E-4066-ABE0-E95F3D0EBFA2}"/>
    <dgm:cxn modelId="{5414325C-0033-4B4C-B2F2-F5B3D315D926}" srcId="{E07822AA-7CC3-42E6-97E7-11D9C3F5416B}" destId="{01ACCC62-92EB-4728-A7E6-C38D3C80A7E2}" srcOrd="5" destOrd="0" parTransId="{61A6AB26-E5B3-4349-8BE1-BEDFE62D09DF}" sibTransId="{7FCC0956-535E-4E03-ADE2-568B39154C80}"/>
    <dgm:cxn modelId="{B9017642-4E09-403A-BD4C-5D3270E38DC1}" srcId="{E07822AA-7CC3-42E6-97E7-11D9C3F5416B}" destId="{A7777DFC-BE68-4908-B090-3FF01BB0ACB1}" srcOrd="3" destOrd="0" parTransId="{BC4A8FC6-20E6-46E3-98EE-D7929B2F9815}" sibTransId="{CD03C732-95DB-413E-896A-5B8DB0538FE5}"/>
    <dgm:cxn modelId="{5BE8DF4A-ABF2-426F-BC9C-BBF7EE3BCF90}" type="presOf" srcId="{A7777DFC-BE68-4908-B090-3FF01BB0ACB1}" destId="{E45952A7-62B8-4422-B7E4-C5BC2217511C}" srcOrd="0" destOrd="0" presId="urn:microsoft.com/office/officeart/2008/layout/VerticalCurvedList"/>
    <dgm:cxn modelId="{2E2C104B-FEE1-408D-BB72-00C28F129DAD}" type="presOf" srcId="{01ACCC62-92EB-4728-A7E6-C38D3C80A7E2}" destId="{2CEA5192-9A2C-4281-9B6D-D2C7B75DDB97}" srcOrd="0" destOrd="0" presId="urn:microsoft.com/office/officeart/2008/layout/VerticalCurvedList"/>
    <dgm:cxn modelId="{60CFD073-3E03-4007-B397-D0F270F42F28}" srcId="{E07822AA-7CC3-42E6-97E7-11D9C3F5416B}" destId="{A879B175-3538-48EE-8650-1B239709F608}" srcOrd="4" destOrd="0" parTransId="{8D1B2540-4EED-4D45-A050-8D37EDDE95C0}" sibTransId="{50FEE8B5-610A-45DE-82D5-1B2F595E78CA}"/>
    <dgm:cxn modelId="{7D658C76-F3D2-457A-9048-4DB25C4F82FC}" type="presOf" srcId="{81BCBBAD-2B14-4624-9EFB-B8E121139415}" destId="{7DC33C63-9BFA-40E4-910E-C9C9E87632B4}" srcOrd="0" destOrd="0" presId="urn:microsoft.com/office/officeart/2008/layout/VerticalCurvedList"/>
    <dgm:cxn modelId="{477DBA86-CAEB-4C03-AD8B-807CCC85BEA6}" srcId="{E07822AA-7CC3-42E6-97E7-11D9C3F5416B}" destId="{C44A01FD-08AA-4BD2-88C5-A72A70835DB8}" srcOrd="1" destOrd="0" parTransId="{3C016706-B4EB-4AE6-B18D-C5C4886AAC98}" sibTransId="{66256E72-9772-4EB5-9647-F35B859D86D8}"/>
    <dgm:cxn modelId="{12D7B996-1920-4C64-A14C-59D7E1EFBC49}" type="presOf" srcId="{E07822AA-7CC3-42E6-97E7-11D9C3F5416B}" destId="{4A769D7F-B6E2-4193-84B9-52B47C9A4C0F}" srcOrd="0" destOrd="0" presId="urn:microsoft.com/office/officeart/2008/layout/VerticalCurvedList"/>
    <dgm:cxn modelId="{A982279B-3AE9-490B-8D5C-295711149ABE}" srcId="{E07822AA-7CC3-42E6-97E7-11D9C3F5416B}" destId="{4934830E-7772-44ED-8A12-AD58AFF15B48}" srcOrd="2" destOrd="0" parTransId="{97E5F88F-854E-49C7-91E5-A96153A878DE}" sibTransId="{C17E8E5E-3856-4C92-A042-E59526463D23}"/>
    <dgm:cxn modelId="{705FE2B6-BE43-4E67-825E-0B853C8615C5}" type="presOf" srcId="{C44A01FD-08AA-4BD2-88C5-A72A70835DB8}" destId="{40C3FA90-D6F0-4E7F-8D25-23F55DFD94F2}" srcOrd="0" destOrd="0" presId="urn:microsoft.com/office/officeart/2008/layout/VerticalCurvedList"/>
    <dgm:cxn modelId="{9611B0CD-C4EE-4995-933E-12B298832617}" type="presOf" srcId="{1C2F0B6D-A3BF-4032-9898-73E7F03EA075}" destId="{7CB08083-C88D-4EA9-B499-A9484D0D2C5A}" srcOrd="0" destOrd="0" presId="urn:microsoft.com/office/officeart/2008/layout/VerticalCurvedList"/>
    <dgm:cxn modelId="{0A1B82D4-F470-443A-84F4-6CDB0137F4D2}" type="presOf" srcId="{E37AA24A-98AD-43F7-B05E-FD8589F0199D}" destId="{7955C5BA-3CF0-4274-A341-D01979605AAE}" srcOrd="0" destOrd="0" presId="urn:microsoft.com/office/officeart/2008/layout/VerticalCurvedList"/>
    <dgm:cxn modelId="{F85E01DD-A94C-4A8F-8909-A68613868BB2}" type="presOf" srcId="{A879B175-3538-48EE-8650-1B239709F608}" destId="{0235F811-A2B8-4850-B4FD-918330C1C045}" srcOrd="0" destOrd="0" presId="urn:microsoft.com/office/officeart/2008/layout/VerticalCurvedList"/>
    <dgm:cxn modelId="{538697E6-D927-4987-A2F5-5F76910BC2C8}" srcId="{E07822AA-7CC3-42E6-97E7-11D9C3F5416B}" destId="{E37AA24A-98AD-43F7-B05E-FD8589F0199D}" srcOrd="0" destOrd="0" parTransId="{A5A0FA60-2B8F-41C4-A05C-CE7F7E7D4169}" sibTransId="{1C2F0B6D-A3BF-4032-9898-73E7F03EA075}"/>
    <dgm:cxn modelId="{333E3433-178B-41A4-A27D-D7E20759E16B}" type="presParOf" srcId="{4A769D7F-B6E2-4193-84B9-52B47C9A4C0F}" destId="{8199BA91-FC16-46CC-B79E-155E0359EC2E}" srcOrd="0" destOrd="0" presId="urn:microsoft.com/office/officeart/2008/layout/VerticalCurvedList"/>
    <dgm:cxn modelId="{3E5D27C4-7AA7-4207-9CE4-B7E572C48D73}" type="presParOf" srcId="{8199BA91-FC16-46CC-B79E-155E0359EC2E}" destId="{FCFB8C8A-8876-4239-9B6D-B26EE3B8125D}" srcOrd="0" destOrd="0" presId="urn:microsoft.com/office/officeart/2008/layout/VerticalCurvedList"/>
    <dgm:cxn modelId="{81F3FCD8-72D0-445C-8D94-5A51E9E8A5E6}" type="presParOf" srcId="{FCFB8C8A-8876-4239-9B6D-B26EE3B8125D}" destId="{5BB766CD-8C0C-4F8F-8B06-17334DE235C0}" srcOrd="0" destOrd="0" presId="urn:microsoft.com/office/officeart/2008/layout/VerticalCurvedList"/>
    <dgm:cxn modelId="{68396364-A739-48BF-BBA1-6DC62E53AB80}" type="presParOf" srcId="{FCFB8C8A-8876-4239-9B6D-B26EE3B8125D}" destId="{7CB08083-C88D-4EA9-B499-A9484D0D2C5A}" srcOrd="1" destOrd="0" presId="urn:microsoft.com/office/officeart/2008/layout/VerticalCurvedList"/>
    <dgm:cxn modelId="{6E99BE56-DA5F-40E4-A098-4E796E34E55E}" type="presParOf" srcId="{FCFB8C8A-8876-4239-9B6D-B26EE3B8125D}" destId="{DA69C0EB-1708-444C-AFD5-F55837E53116}" srcOrd="2" destOrd="0" presId="urn:microsoft.com/office/officeart/2008/layout/VerticalCurvedList"/>
    <dgm:cxn modelId="{77C68810-AAB1-4A78-ABCE-8D72CFD290C9}" type="presParOf" srcId="{FCFB8C8A-8876-4239-9B6D-B26EE3B8125D}" destId="{6CBD5F4D-7B27-4991-B326-51DCF290AB81}" srcOrd="3" destOrd="0" presId="urn:microsoft.com/office/officeart/2008/layout/VerticalCurvedList"/>
    <dgm:cxn modelId="{FC6ACB6A-D1C7-49DC-BE4B-41BB6E8C7043}" type="presParOf" srcId="{8199BA91-FC16-46CC-B79E-155E0359EC2E}" destId="{7955C5BA-3CF0-4274-A341-D01979605AAE}" srcOrd="1" destOrd="0" presId="urn:microsoft.com/office/officeart/2008/layout/VerticalCurvedList"/>
    <dgm:cxn modelId="{7CB83E04-6B88-4238-AD44-0010A601B765}" type="presParOf" srcId="{8199BA91-FC16-46CC-B79E-155E0359EC2E}" destId="{F758DCA8-4541-4513-BA28-ECABF8E79450}" srcOrd="2" destOrd="0" presId="urn:microsoft.com/office/officeart/2008/layout/VerticalCurvedList"/>
    <dgm:cxn modelId="{5CF121FB-0D38-415A-B050-9A1C6076C6FB}" type="presParOf" srcId="{F758DCA8-4541-4513-BA28-ECABF8E79450}" destId="{31C57868-E7E3-4FB9-B198-DAE0A2024960}" srcOrd="0" destOrd="0" presId="urn:microsoft.com/office/officeart/2008/layout/VerticalCurvedList"/>
    <dgm:cxn modelId="{A8FDDDDE-BB7D-446C-A4FD-E233A741A014}" type="presParOf" srcId="{8199BA91-FC16-46CC-B79E-155E0359EC2E}" destId="{40C3FA90-D6F0-4E7F-8D25-23F55DFD94F2}" srcOrd="3" destOrd="0" presId="urn:microsoft.com/office/officeart/2008/layout/VerticalCurvedList"/>
    <dgm:cxn modelId="{F653CD8F-22B8-4198-9631-61A60774D317}" type="presParOf" srcId="{8199BA91-FC16-46CC-B79E-155E0359EC2E}" destId="{C8CD3170-735E-4ECA-A9E4-06B2FF6406B2}" srcOrd="4" destOrd="0" presId="urn:microsoft.com/office/officeart/2008/layout/VerticalCurvedList"/>
    <dgm:cxn modelId="{EC5D25F1-B34F-4F21-8BE3-EE246BE49D59}" type="presParOf" srcId="{C8CD3170-735E-4ECA-A9E4-06B2FF6406B2}" destId="{BC1B4E73-EEF0-4756-A50E-0316BF6BE918}" srcOrd="0" destOrd="0" presId="urn:microsoft.com/office/officeart/2008/layout/VerticalCurvedList"/>
    <dgm:cxn modelId="{7CE8A63B-4475-4CEB-8254-CA3D9B8061C8}" type="presParOf" srcId="{8199BA91-FC16-46CC-B79E-155E0359EC2E}" destId="{F0125F9D-95A2-49E6-BD5B-E6948E391BEE}" srcOrd="5" destOrd="0" presId="urn:microsoft.com/office/officeart/2008/layout/VerticalCurvedList"/>
    <dgm:cxn modelId="{C6E6A263-4DB3-4686-9089-CD899415CC63}" type="presParOf" srcId="{8199BA91-FC16-46CC-B79E-155E0359EC2E}" destId="{3743FF4F-2728-425A-B1EA-A3E68CA7C27C}" srcOrd="6" destOrd="0" presId="urn:microsoft.com/office/officeart/2008/layout/VerticalCurvedList"/>
    <dgm:cxn modelId="{27F1DB9D-3D9A-4B18-9C9F-E74997C8E069}" type="presParOf" srcId="{3743FF4F-2728-425A-B1EA-A3E68CA7C27C}" destId="{5AD7F291-A019-436E-A7E0-D8D6D867815B}" srcOrd="0" destOrd="0" presId="urn:microsoft.com/office/officeart/2008/layout/VerticalCurvedList"/>
    <dgm:cxn modelId="{B85B0535-D5EB-4B02-9DDD-B27629CF8223}" type="presParOf" srcId="{8199BA91-FC16-46CC-B79E-155E0359EC2E}" destId="{E45952A7-62B8-4422-B7E4-C5BC2217511C}" srcOrd="7" destOrd="0" presId="urn:microsoft.com/office/officeart/2008/layout/VerticalCurvedList"/>
    <dgm:cxn modelId="{1D2B1362-7DFA-4F76-B9D2-7BE1EEE4D91B}" type="presParOf" srcId="{8199BA91-FC16-46CC-B79E-155E0359EC2E}" destId="{66A7C0F9-88B8-41EB-AB15-DBD1C61CD990}" srcOrd="8" destOrd="0" presId="urn:microsoft.com/office/officeart/2008/layout/VerticalCurvedList"/>
    <dgm:cxn modelId="{9991F897-5145-49A9-ACEF-F07FCD333C5B}" type="presParOf" srcId="{66A7C0F9-88B8-41EB-AB15-DBD1C61CD990}" destId="{371264A5-77E3-4115-B728-BA9326475940}" srcOrd="0" destOrd="0" presId="urn:microsoft.com/office/officeart/2008/layout/VerticalCurvedList"/>
    <dgm:cxn modelId="{FDCFA021-77B7-4F6E-A90E-C1BA26646298}" type="presParOf" srcId="{8199BA91-FC16-46CC-B79E-155E0359EC2E}" destId="{0235F811-A2B8-4850-B4FD-918330C1C045}" srcOrd="9" destOrd="0" presId="urn:microsoft.com/office/officeart/2008/layout/VerticalCurvedList"/>
    <dgm:cxn modelId="{B24144A9-B2E4-4152-A2F5-31B17F95E26A}" type="presParOf" srcId="{8199BA91-FC16-46CC-B79E-155E0359EC2E}" destId="{CD506EBE-21A2-42BF-811A-8B993BE6F28B}" srcOrd="10" destOrd="0" presId="urn:microsoft.com/office/officeart/2008/layout/VerticalCurvedList"/>
    <dgm:cxn modelId="{B0E1A59E-513F-43E3-8107-B7BCD69F905B}" type="presParOf" srcId="{CD506EBE-21A2-42BF-811A-8B993BE6F28B}" destId="{C9434E85-7BEA-4421-8E52-60F01D9CCDE0}" srcOrd="0" destOrd="0" presId="urn:microsoft.com/office/officeart/2008/layout/VerticalCurvedList"/>
    <dgm:cxn modelId="{04AE7ADB-F8D6-431E-8428-E1A44BDE7804}" type="presParOf" srcId="{8199BA91-FC16-46CC-B79E-155E0359EC2E}" destId="{2CEA5192-9A2C-4281-9B6D-D2C7B75DDB97}" srcOrd="11" destOrd="0" presId="urn:microsoft.com/office/officeart/2008/layout/VerticalCurvedList"/>
    <dgm:cxn modelId="{23205644-29ED-4B0C-9D20-356EDD96A09C}" type="presParOf" srcId="{8199BA91-FC16-46CC-B79E-155E0359EC2E}" destId="{F65F27CB-56D9-4F72-85A9-5C05E41DDF70}" srcOrd="12" destOrd="0" presId="urn:microsoft.com/office/officeart/2008/layout/VerticalCurvedList"/>
    <dgm:cxn modelId="{29B755A9-A18A-42B9-B5D8-A88CF8A1105F}" type="presParOf" srcId="{F65F27CB-56D9-4F72-85A9-5C05E41DDF70}" destId="{E1E73D0E-6965-45FC-AA40-4267522BB0A6}" srcOrd="0" destOrd="0" presId="urn:microsoft.com/office/officeart/2008/layout/VerticalCurvedList"/>
    <dgm:cxn modelId="{E203BA2C-EDA9-42B4-A78F-A0DC65DCD9DA}" type="presParOf" srcId="{8199BA91-FC16-46CC-B79E-155E0359EC2E}" destId="{7DC33C63-9BFA-40E4-910E-C9C9E87632B4}" srcOrd="13" destOrd="0" presId="urn:microsoft.com/office/officeart/2008/layout/VerticalCurvedList"/>
    <dgm:cxn modelId="{FCA195E3-6877-4096-B0C4-36107C6B2B37}" type="presParOf" srcId="{8199BA91-FC16-46CC-B79E-155E0359EC2E}" destId="{7DB9FF4A-E7E2-4D5B-B1D9-C649E14B694F}" srcOrd="14" destOrd="0" presId="urn:microsoft.com/office/officeart/2008/layout/VerticalCurvedList"/>
    <dgm:cxn modelId="{FCE46249-C1DE-42E7-9AD1-093D49A07420}" type="presParOf" srcId="{7DB9FF4A-E7E2-4D5B-B1D9-C649E14B694F}" destId="{395D0CAA-28D3-47D3-B254-B6511C204A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92C4E7-91F0-4560-838C-A2A796AFF178}" type="doc">
      <dgm:prSet loTypeId="urn:microsoft.com/office/officeart/2005/8/layout/chevron1" loCatId="process" qsTypeId="urn:microsoft.com/office/officeart/2005/8/quickstyle/simple1#4" qsCatId="simple" csTypeId="urn:microsoft.com/office/officeart/2005/8/colors/accent3_4#1" csCatId="accent3" phldr="1"/>
      <dgm:spPr/>
    </dgm:pt>
    <dgm:pt modelId="{4A7FC7FF-D13E-49CA-8F3A-76AE1424DCAD}">
      <dgm:prSet phldrT="[Text]"/>
      <dgm:spPr/>
      <dgm:t>
        <a:bodyPr/>
        <a:lstStyle/>
        <a:p>
          <a:r>
            <a:rPr lang="en-GB" err="1"/>
            <a:t>Opt</a:t>
          </a:r>
          <a:r>
            <a:rPr lang="en-GB"/>
            <a:t> 1 - Appts</a:t>
          </a:r>
        </a:p>
      </dgm:t>
    </dgm:pt>
    <dgm:pt modelId="{5A27F4C7-E34F-4CD3-9FFB-551F760B3EE9}" type="parTrans" cxnId="{2F4D02FC-486F-42D9-ABC2-988F1DFFDB71}">
      <dgm:prSet/>
      <dgm:spPr/>
      <dgm:t>
        <a:bodyPr/>
        <a:lstStyle/>
        <a:p>
          <a:endParaRPr lang="en-GB"/>
        </a:p>
      </dgm:t>
    </dgm:pt>
    <dgm:pt modelId="{2D0E60CB-0312-4F7F-AC03-06097574AB7E}" type="sibTrans" cxnId="{2F4D02FC-486F-42D9-ABC2-988F1DFFDB71}">
      <dgm:prSet/>
      <dgm:spPr/>
      <dgm:t>
        <a:bodyPr/>
        <a:lstStyle/>
        <a:p>
          <a:endParaRPr lang="en-GB"/>
        </a:p>
      </dgm:t>
    </dgm:pt>
    <dgm:pt modelId="{1421A04D-175A-4ED1-8F8F-31B69BC14E2F}">
      <dgm:prSet phldrT="[Text]"/>
      <dgm:spPr/>
      <dgm:t>
        <a:bodyPr/>
        <a:lstStyle/>
        <a:p>
          <a:r>
            <a:rPr lang="en-GB" err="1"/>
            <a:t>Opt</a:t>
          </a:r>
          <a:r>
            <a:rPr lang="en-GB"/>
            <a:t> 2 – All Other Enquiries</a:t>
          </a:r>
        </a:p>
      </dgm:t>
    </dgm:pt>
    <dgm:pt modelId="{DD2664B4-4466-4F33-9A3F-147BFC30E92F}" type="parTrans" cxnId="{03F36AF4-C8F6-4AD9-999E-4CD5F632E49E}">
      <dgm:prSet/>
      <dgm:spPr/>
      <dgm:t>
        <a:bodyPr/>
        <a:lstStyle/>
        <a:p>
          <a:endParaRPr lang="en-GB"/>
        </a:p>
      </dgm:t>
    </dgm:pt>
    <dgm:pt modelId="{5CA02C04-7489-4086-B071-A65E23DC075E}" type="sibTrans" cxnId="{03F36AF4-C8F6-4AD9-999E-4CD5F632E49E}">
      <dgm:prSet/>
      <dgm:spPr/>
      <dgm:t>
        <a:bodyPr/>
        <a:lstStyle/>
        <a:p>
          <a:endParaRPr lang="en-GB"/>
        </a:p>
      </dgm:t>
    </dgm:pt>
    <dgm:pt modelId="{796C97CF-A675-419B-9D4F-012A86A7B413}" type="pres">
      <dgm:prSet presAssocID="{3192C4E7-91F0-4560-838C-A2A796AFF178}" presName="Name0" presStyleCnt="0">
        <dgm:presLayoutVars>
          <dgm:dir/>
          <dgm:animLvl val="lvl"/>
          <dgm:resizeHandles val="exact"/>
        </dgm:presLayoutVars>
      </dgm:prSet>
      <dgm:spPr/>
    </dgm:pt>
    <dgm:pt modelId="{334BF452-6295-4AE6-8F86-31F928CE4EEC}" type="pres">
      <dgm:prSet presAssocID="{4A7FC7FF-D13E-49CA-8F3A-76AE1424DCAD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45297D5D-93C9-4A92-A9F9-8205463E7144}" type="pres">
      <dgm:prSet presAssocID="{2D0E60CB-0312-4F7F-AC03-06097574AB7E}" presName="parTxOnlySpace" presStyleCnt="0"/>
      <dgm:spPr/>
    </dgm:pt>
    <dgm:pt modelId="{68A502D3-DCC3-4FF5-890D-097B83DEE2C4}" type="pres">
      <dgm:prSet presAssocID="{1421A04D-175A-4ED1-8F8F-31B69BC14E2F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C9FE252D-37FE-4388-8B41-676B7F6C65C5}" type="presOf" srcId="{4A7FC7FF-D13E-49CA-8F3A-76AE1424DCAD}" destId="{334BF452-6295-4AE6-8F86-31F928CE4EEC}" srcOrd="0" destOrd="0" presId="urn:microsoft.com/office/officeart/2005/8/layout/chevron1"/>
    <dgm:cxn modelId="{A4AEBB81-A0C9-4F6C-805E-B9B04BB4A842}" type="presOf" srcId="{1421A04D-175A-4ED1-8F8F-31B69BC14E2F}" destId="{68A502D3-DCC3-4FF5-890D-097B83DEE2C4}" srcOrd="0" destOrd="0" presId="urn:microsoft.com/office/officeart/2005/8/layout/chevron1"/>
    <dgm:cxn modelId="{5A25F4C6-536E-492A-A6C2-3B96493B2A33}" type="presOf" srcId="{3192C4E7-91F0-4560-838C-A2A796AFF178}" destId="{796C97CF-A675-419B-9D4F-012A86A7B413}" srcOrd="0" destOrd="0" presId="urn:microsoft.com/office/officeart/2005/8/layout/chevron1"/>
    <dgm:cxn modelId="{03F36AF4-C8F6-4AD9-999E-4CD5F632E49E}" srcId="{3192C4E7-91F0-4560-838C-A2A796AFF178}" destId="{1421A04D-175A-4ED1-8F8F-31B69BC14E2F}" srcOrd="1" destOrd="0" parTransId="{DD2664B4-4466-4F33-9A3F-147BFC30E92F}" sibTransId="{5CA02C04-7489-4086-B071-A65E23DC075E}"/>
    <dgm:cxn modelId="{2F4D02FC-486F-42D9-ABC2-988F1DFFDB71}" srcId="{3192C4E7-91F0-4560-838C-A2A796AFF178}" destId="{4A7FC7FF-D13E-49CA-8F3A-76AE1424DCAD}" srcOrd="0" destOrd="0" parTransId="{5A27F4C7-E34F-4CD3-9FFB-551F760B3EE9}" sibTransId="{2D0E60CB-0312-4F7F-AC03-06097574AB7E}"/>
    <dgm:cxn modelId="{847AF19E-CB39-48B5-8599-8B570815D8A2}" type="presParOf" srcId="{796C97CF-A675-419B-9D4F-012A86A7B413}" destId="{334BF452-6295-4AE6-8F86-31F928CE4EEC}" srcOrd="0" destOrd="0" presId="urn:microsoft.com/office/officeart/2005/8/layout/chevron1"/>
    <dgm:cxn modelId="{007CB759-EBA9-4D6D-B308-3EACA275F4E0}" type="presParOf" srcId="{796C97CF-A675-419B-9D4F-012A86A7B413}" destId="{45297D5D-93C9-4A92-A9F9-8205463E7144}" srcOrd="1" destOrd="0" presId="urn:microsoft.com/office/officeart/2005/8/layout/chevron1"/>
    <dgm:cxn modelId="{F5FF5F94-DB83-45F6-8920-64EC3CA73BAB}" type="presParOf" srcId="{796C97CF-A675-419B-9D4F-012A86A7B413}" destId="{68A502D3-DCC3-4FF5-890D-097B83DEE2C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#5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</dgm:ptLst>
  <dgm:cxnLst>
    <dgm:cxn modelId="{B52E5DB2-ECB3-4F0E-9BB8-DC9242C5E0EE}" type="presOf" srcId="{81006391-A781-4CE6-B8FC-A4858A156F0C}" destId="{90583846-BB30-4300-A71D-974842F19BC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82ED24-2CBE-4AA2-B408-8C8D5C5B4C10}" type="doc">
      <dgm:prSet loTypeId="urn:microsoft.com/office/officeart/2005/8/layout/hProcess9" loCatId="process" qsTypeId="urn:microsoft.com/office/officeart/2005/8/quickstyle/simple1#6" qsCatId="simple" csTypeId="urn:microsoft.com/office/officeart/2005/8/colors/colorful1#2" csCatId="colorful" phldr="1"/>
      <dgm:spPr/>
      <dgm:t>
        <a:bodyPr/>
        <a:lstStyle/>
        <a:p>
          <a:endParaRPr lang="en-GB"/>
        </a:p>
      </dgm:t>
    </dgm:pt>
    <dgm:pt modelId="{8E9DD2E1-A3B1-47D3-8942-781C78688ACA}">
      <dgm:prSet phldrT="[Text]"/>
      <dgm:spPr/>
      <dgm:t>
        <a:bodyPr/>
        <a:lstStyle/>
        <a:p>
          <a:r>
            <a:rPr lang="en-GB"/>
            <a:t>If after completing RH it is sent to inbox</a:t>
          </a:r>
        </a:p>
      </dgm:t>
    </dgm:pt>
    <dgm:pt modelId="{D89DD0F4-720E-4E58-A7E4-BA9FE87FB25F}" type="parTrans" cxnId="{EE3008FF-2CDC-462B-ABB0-73D748983345}">
      <dgm:prSet/>
      <dgm:spPr/>
      <dgm:t>
        <a:bodyPr/>
        <a:lstStyle/>
        <a:p>
          <a:endParaRPr lang="en-GB"/>
        </a:p>
      </dgm:t>
    </dgm:pt>
    <dgm:pt modelId="{C32E18CA-A31E-4BD1-9D6A-14E2C9CB674A}" type="sibTrans" cxnId="{EE3008FF-2CDC-462B-ABB0-73D748983345}">
      <dgm:prSet/>
      <dgm:spPr/>
      <dgm:t>
        <a:bodyPr/>
        <a:lstStyle/>
        <a:p>
          <a:endParaRPr lang="en-GB"/>
        </a:p>
      </dgm:t>
    </dgm:pt>
    <dgm:pt modelId="{3A3D974C-2684-4F4D-9EE6-B2F40F58E8F1}">
      <dgm:prSet phldrT="[Text]"/>
      <dgm:spPr/>
      <dgm:t>
        <a:bodyPr/>
        <a:lstStyle/>
        <a:p>
          <a:r>
            <a:rPr lang="en-GB"/>
            <a:t>Team are reviewing this daily</a:t>
          </a:r>
        </a:p>
      </dgm:t>
    </dgm:pt>
    <dgm:pt modelId="{E088D6EF-3A02-4B90-A9D4-044CE22DE6D0}" type="parTrans" cxnId="{F20CC6B0-D170-4C7F-B808-5D775D5807A2}">
      <dgm:prSet/>
      <dgm:spPr/>
      <dgm:t>
        <a:bodyPr/>
        <a:lstStyle/>
        <a:p>
          <a:endParaRPr lang="en-GB"/>
        </a:p>
      </dgm:t>
    </dgm:pt>
    <dgm:pt modelId="{B51ED7B0-FB94-4630-9F8B-51BD74159464}" type="sibTrans" cxnId="{F20CC6B0-D170-4C7F-B808-5D775D5807A2}">
      <dgm:prSet/>
      <dgm:spPr/>
      <dgm:t>
        <a:bodyPr/>
        <a:lstStyle/>
        <a:p>
          <a:endParaRPr lang="en-GB"/>
        </a:p>
      </dgm:t>
    </dgm:pt>
    <dgm:pt modelId="{72BE1D6A-1DE4-42D1-9368-1FBA34F8A46C}">
      <dgm:prSet phldrT="[Text]"/>
      <dgm:spPr/>
      <dgm:t>
        <a:bodyPr/>
        <a:lstStyle/>
        <a:p>
          <a:r>
            <a:rPr lang="en-GB"/>
            <a:t>Sometimes we may need to forward the message onto the most relevant clinician</a:t>
          </a:r>
        </a:p>
      </dgm:t>
    </dgm:pt>
    <dgm:pt modelId="{CEB50361-DC9E-423B-BA68-E5BC74377FC1}" type="parTrans" cxnId="{EEFB76BB-2282-40A0-B44F-C252AF7F718F}">
      <dgm:prSet/>
      <dgm:spPr/>
      <dgm:t>
        <a:bodyPr/>
        <a:lstStyle/>
        <a:p>
          <a:endParaRPr lang="en-GB"/>
        </a:p>
      </dgm:t>
    </dgm:pt>
    <dgm:pt modelId="{BACA1A96-FD10-4CC3-AB05-44062DEAC178}" type="sibTrans" cxnId="{EEFB76BB-2282-40A0-B44F-C252AF7F718F}">
      <dgm:prSet/>
      <dgm:spPr/>
      <dgm:t>
        <a:bodyPr/>
        <a:lstStyle/>
        <a:p>
          <a:endParaRPr lang="en-GB"/>
        </a:p>
      </dgm:t>
    </dgm:pt>
    <dgm:pt modelId="{D1F7A2CE-4772-4506-93E7-0C26D94CE6DC}">
      <dgm:prSet/>
      <dgm:spPr/>
      <dgm:t>
        <a:bodyPr/>
        <a:lstStyle/>
        <a:p>
          <a:r>
            <a:rPr lang="en-GB"/>
            <a:t>We will review and respond, there is no need to ring in to follow up</a:t>
          </a:r>
        </a:p>
      </dgm:t>
    </dgm:pt>
    <dgm:pt modelId="{B877B97A-22BE-459C-87BD-7539A9507694}" type="parTrans" cxnId="{140035A8-125B-4AA6-9165-A9A97363150C}">
      <dgm:prSet/>
      <dgm:spPr/>
      <dgm:t>
        <a:bodyPr/>
        <a:lstStyle/>
        <a:p>
          <a:endParaRPr lang="en-GB"/>
        </a:p>
      </dgm:t>
    </dgm:pt>
    <dgm:pt modelId="{60A44E8C-1A7C-482E-88C7-E47C7068A0D0}" type="sibTrans" cxnId="{140035A8-125B-4AA6-9165-A9A97363150C}">
      <dgm:prSet/>
      <dgm:spPr/>
      <dgm:t>
        <a:bodyPr/>
        <a:lstStyle/>
        <a:p>
          <a:endParaRPr lang="en-GB"/>
        </a:p>
      </dgm:t>
    </dgm:pt>
    <dgm:pt modelId="{4B872DC1-14BF-4944-8871-A9806BCBEE36}" type="pres">
      <dgm:prSet presAssocID="{F782ED24-2CBE-4AA2-B408-8C8D5C5B4C10}" presName="CompostProcess" presStyleCnt="0">
        <dgm:presLayoutVars>
          <dgm:dir/>
          <dgm:resizeHandles val="exact"/>
        </dgm:presLayoutVars>
      </dgm:prSet>
      <dgm:spPr/>
    </dgm:pt>
    <dgm:pt modelId="{E9881AD9-5351-47D5-8BE5-0D1C1795E0DF}" type="pres">
      <dgm:prSet presAssocID="{F782ED24-2CBE-4AA2-B408-8C8D5C5B4C10}" presName="arrow" presStyleLbl="bgShp" presStyleIdx="0" presStyleCnt="1"/>
      <dgm:spPr/>
    </dgm:pt>
    <dgm:pt modelId="{7DD0B216-102D-4846-BA85-0CD9F240A027}" type="pres">
      <dgm:prSet presAssocID="{F782ED24-2CBE-4AA2-B408-8C8D5C5B4C10}" presName="linearProcess" presStyleCnt="0"/>
      <dgm:spPr/>
    </dgm:pt>
    <dgm:pt modelId="{52E93DC3-9694-4FCB-BC88-4B0545775A68}" type="pres">
      <dgm:prSet presAssocID="{8E9DD2E1-A3B1-47D3-8942-781C78688ACA}" presName="textNode" presStyleLbl="node1" presStyleIdx="0" presStyleCnt="4">
        <dgm:presLayoutVars>
          <dgm:bulletEnabled val="1"/>
        </dgm:presLayoutVars>
      </dgm:prSet>
      <dgm:spPr/>
    </dgm:pt>
    <dgm:pt modelId="{07EF3373-E62C-467D-85A3-5886FDB28C80}" type="pres">
      <dgm:prSet presAssocID="{C32E18CA-A31E-4BD1-9D6A-14E2C9CB674A}" presName="sibTrans" presStyleCnt="0"/>
      <dgm:spPr/>
    </dgm:pt>
    <dgm:pt modelId="{A8A7946A-4ADE-4CE2-81CF-FAACD1C1E9AA}" type="pres">
      <dgm:prSet presAssocID="{3A3D974C-2684-4F4D-9EE6-B2F40F58E8F1}" presName="textNode" presStyleLbl="node1" presStyleIdx="1" presStyleCnt="4">
        <dgm:presLayoutVars>
          <dgm:bulletEnabled val="1"/>
        </dgm:presLayoutVars>
      </dgm:prSet>
      <dgm:spPr/>
    </dgm:pt>
    <dgm:pt modelId="{FBBC2FD4-83FD-4F09-85C2-54C4FF06B4EA}" type="pres">
      <dgm:prSet presAssocID="{B51ED7B0-FB94-4630-9F8B-51BD74159464}" presName="sibTrans" presStyleCnt="0"/>
      <dgm:spPr/>
    </dgm:pt>
    <dgm:pt modelId="{D76AC131-3239-4F03-AFD2-D790A2ACCA7B}" type="pres">
      <dgm:prSet presAssocID="{72BE1D6A-1DE4-42D1-9368-1FBA34F8A46C}" presName="textNode" presStyleLbl="node1" presStyleIdx="2" presStyleCnt="4">
        <dgm:presLayoutVars>
          <dgm:bulletEnabled val="1"/>
        </dgm:presLayoutVars>
      </dgm:prSet>
      <dgm:spPr/>
    </dgm:pt>
    <dgm:pt modelId="{43188D91-B6F4-45CA-9EF3-5DD66E715FB1}" type="pres">
      <dgm:prSet presAssocID="{BACA1A96-FD10-4CC3-AB05-44062DEAC178}" presName="sibTrans" presStyleCnt="0"/>
      <dgm:spPr/>
    </dgm:pt>
    <dgm:pt modelId="{E275A890-5D22-4259-80DF-82A729E06E3A}" type="pres">
      <dgm:prSet presAssocID="{D1F7A2CE-4772-4506-93E7-0C26D94CE6DC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5922D10-58B2-41CF-A01A-4E35B246E057}" type="presOf" srcId="{D1F7A2CE-4772-4506-93E7-0C26D94CE6DC}" destId="{E275A890-5D22-4259-80DF-82A729E06E3A}" srcOrd="0" destOrd="0" presId="urn:microsoft.com/office/officeart/2005/8/layout/hProcess9"/>
    <dgm:cxn modelId="{74D8421A-157F-40F0-B532-DD6F4E24DD07}" type="presOf" srcId="{3A3D974C-2684-4F4D-9EE6-B2F40F58E8F1}" destId="{A8A7946A-4ADE-4CE2-81CF-FAACD1C1E9AA}" srcOrd="0" destOrd="0" presId="urn:microsoft.com/office/officeart/2005/8/layout/hProcess9"/>
    <dgm:cxn modelId="{74B13B22-FD1A-4A77-9F52-84BD4BD838C0}" type="presOf" srcId="{F782ED24-2CBE-4AA2-B408-8C8D5C5B4C10}" destId="{4B872DC1-14BF-4944-8871-A9806BCBEE36}" srcOrd="0" destOrd="0" presId="urn:microsoft.com/office/officeart/2005/8/layout/hProcess9"/>
    <dgm:cxn modelId="{F2407B2C-7906-4217-BE42-D47173FA5682}" type="presOf" srcId="{72BE1D6A-1DE4-42D1-9368-1FBA34F8A46C}" destId="{D76AC131-3239-4F03-AFD2-D790A2ACCA7B}" srcOrd="0" destOrd="0" presId="urn:microsoft.com/office/officeart/2005/8/layout/hProcess9"/>
    <dgm:cxn modelId="{140035A8-125B-4AA6-9165-A9A97363150C}" srcId="{F782ED24-2CBE-4AA2-B408-8C8D5C5B4C10}" destId="{D1F7A2CE-4772-4506-93E7-0C26D94CE6DC}" srcOrd="3" destOrd="0" parTransId="{B877B97A-22BE-459C-87BD-7539A9507694}" sibTransId="{60A44E8C-1A7C-482E-88C7-E47C7068A0D0}"/>
    <dgm:cxn modelId="{F20CC6B0-D170-4C7F-B808-5D775D5807A2}" srcId="{F782ED24-2CBE-4AA2-B408-8C8D5C5B4C10}" destId="{3A3D974C-2684-4F4D-9EE6-B2F40F58E8F1}" srcOrd="1" destOrd="0" parTransId="{E088D6EF-3A02-4B90-A9D4-044CE22DE6D0}" sibTransId="{B51ED7B0-FB94-4630-9F8B-51BD74159464}"/>
    <dgm:cxn modelId="{EEFB76BB-2282-40A0-B44F-C252AF7F718F}" srcId="{F782ED24-2CBE-4AA2-B408-8C8D5C5B4C10}" destId="{72BE1D6A-1DE4-42D1-9368-1FBA34F8A46C}" srcOrd="2" destOrd="0" parTransId="{CEB50361-DC9E-423B-BA68-E5BC74377FC1}" sibTransId="{BACA1A96-FD10-4CC3-AB05-44062DEAC178}"/>
    <dgm:cxn modelId="{C48517F5-818E-4295-8A88-2EA9E3ACA496}" type="presOf" srcId="{8E9DD2E1-A3B1-47D3-8942-781C78688ACA}" destId="{52E93DC3-9694-4FCB-BC88-4B0545775A68}" srcOrd="0" destOrd="0" presId="urn:microsoft.com/office/officeart/2005/8/layout/hProcess9"/>
    <dgm:cxn modelId="{EE3008FF-2CDC-462B-ABB0-73D748983345}" srcId="{F782ED24-2CBE-4AA2-B408-8C8D5C5B4C10}" destId="{8E9DD2E1-A3B1-47D3-8942-781C78688ACA}" srcOrd="0" destOrd="0" parTransId="{D89DD0F4-720E-4E58-A7E4-BA9FE87FB25F}" sibTransId="{C32E18CA-A31E-4BD1-9D6A-14E2C9CB674A}"/>
    <dgm:cxn modelId="{9DBE8F6A-D718-48B5-9273-4E252E1F191E}" type="presParOf" srcId="{4B872DC1-14BF-4944-8871-A9806BCBEE36}" destId="{E9881AD9-5351-47D5-8BE5-0D1C1795E0DF}" srcOrd="0" destOrd="0" presId="urn:microsoft.com/office/officeart/2005/8/layout/hProcess9"/>
    <dgm:cxn modelId="{85A93269-AFB2-4E23-9F37-ABADAAAE76E1}" type="presParOf" srcId="{4B872DC1-14BF-4944-8871-A9806BCBEE36}" destId="{7DD0B216-102D-4846-BA85-0CD9F240A027}" srcOrd="1" destOrd="0" presId="urn:microsoft.com/office/officeart/2005/8/layout/hProcess9"/>
    <dgm:cxn modelId="{A5DA72DF-FD1D-42A4-B7B7-8C169EF64006}" type="presParOf" srcId="{7DD0B216-102D-4846-BA85-0CD9F240A027}" destId="{52E93DC3-9694-4FCB-BC88-4B0545775A68}" srcOrd="0" destOrd="0" presId="urn:microsoft.com/office/officeart/2005/8/layout/hProcess9"/>
    <dgm:cxn modelId="{63F0B6E0-A44B-4048-9D7A-75AD398A7072}" type="presParOf" srcId="{7DD0B216-102D-4846-BA85-0CD9F240A027}" destId="{07EF3373-E62C-467D-85A3-5886FDB28C80}" srcOrd="1" destOrd="0" presId="urn:microsoft.com/office/officeart/2005/8/layout/hProcess9"/>
    <dgm:cxn modelId="{321C1A9E-9A4F-4CE8-9165-8B638CC5517C}" type="presParOf" srcId="{7DD0B216-102D-4846-BA85-0CD9F240A027}" destId="{A8A7946A-4ADE-4CE2-81CF-FAACD1C1E9AA}" srcOrd="2" destOrd="0" presId="urn:microsoft.com/office/officeart/2005/8/layout/hProcess9"/>
    <dgm:cxn modelId="{E99157AF-8C83-423C-BFDD-AC382C8C3445}" type="presParOf" srcId="{7DD0B216-102D-4846-BA85-0CD9F240A027}" destId="{FBBC2FD4-83FD-4F09-85C2-54C4FF06B4EA}" srcOrd="3" destOrd="0" presId="urn:microsoft.com/office/officeart/2005/8/layout/hProcess9"/>
    <dgm:cxn modelId="{3F1575F6-CDCC-4B5A-AE64-D870AF6AC3D1}" type="presParOf" srcId="{7DD0B216-102D-4846-BA85-0CD9F240A027}" destId="{D76AC131-3239-4F03-AFD2-D790A2ACCA7B}" srcOrd="4" destOrd="0" presId="urn:microsoft.com/office/officeart/2005/8/layout/hProcess9"/>
    <dgm:cxn modelId="{0147E0C4-755F-4C04-AD67-1954D5882D69}" type="presParOf" srcId="{7DD0B216-102D-4846-BA85-0CD9F240A027}" destId="{43188D91-B6F4-45CA-9EF3-5DD66E715FB1}" srcOrd="5" destOrd="0" presId="urn:microsoft.com/office/officeart/2005/8/layout/hProcess9"/>
    <dgm:cxn modelId="{5BCEB23F-7B42-4949-94E8-311838593707}" type="presParOf" srcId="{7DD0B216-102D-4846-BA85-0CD9F240A027}" destId="{E275A890-5D22-4259-80DF-82A729E06E3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006391-A781-4CE6-B8FC-A4858A156F0C}" type="doc">
      <dgm:prSet loTypeId="urn:microsoft.com/office/officeart/2005/8/layout/default" loCatId="list" qsTypeId="urn:microsoft.com/office/officeart/2005/8/quickstyle/simple1#7" qsCatId="simple" csTypeId="urn:microsoft.com/office/officeart/2005/8/colors/accent1_2#3" csCatId="accent1" phldr="1"/>
      <dgm:spPr/>
      <dgm:t>
        <a:bodyPr/>
        <a:lstStyle/>
        <a:p>
          <a:endParaRPr lang="en-GB"/>
        </a:p>
      </dgm:t>
    </dgm:pt>
    <dgm:pt modelId="{90583846-BB30-4300-A71D-974842F19BC2}" type="pres">
      <dgm:prSet presAssocID="{81006391-A781-4CE6-B8FC-A4858A156F0C}" presName="diagram" presStyleCnt="0">
        <dgm:presLayoutVars>
          <dgm:dir/>
          <dgm:resizeHandles val="exact"/>
        </dgm:presLayoutVars>
      </dgm:prSet>
      <dgm:spPr/>
    </dgm:pt>
  </dgm:ptLst>
  <dgm:cxnLst>
    <dgm:cxn modelId="{B52E5DB2-ECB3-4F0E-9BB8-DC9242C5E0EE}" type="presOf" srcId="{81006391-A781-4CE6-B8FC-A4858A156F0C}" destId="{90583846-BB30-4300-A71D-974842F19BC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EBBF7C-5128-4644-87B0-6E15A9C193F3}" type="doc">
      <dgm:prSet loTypeId="urn:microsoft.com/office/officeart/2005/8/layout/matrix3" loCatId="matrix" qsTypeId="urn:microsoft.com/office/officeart/2005/8/quickstyle/simple1#8" qsCatId="simple" csTypeId="urn:microsoft.com/office/officeart/2005/8/colors/colorful3#1" csCatId="colorful" phldr="1"/>
      <dgm:spPr/>
      <dgm:t>
        <a:bodyPr/>
        <a:lstStyle/>
        <a:p>
          <a:endParaRPr lang="en-GB"/>
        </a:p>
      </dgm:t>
    </dgm:pt>
    <dgm:pt modelId="{0E654F24-B4DB-4322-B34B-7635C016B4B3}">
      <dgm:prSet phldrT="[Text]"/>
      <dgm:spPr/>
      <dgm:t>
        <a:bodyPr/>
        <a:lstStyle/>
        <a:p>
          <a:r>
            <a:rPr lang="en-GB"/>
            <a:t>Upstairs Appts</a:t>
          </a:r>
        </a:p>
      </dgm:t>
    </dgm:pt>
    <dgm:pt modelId="{B745E86E-C4C1-47C9-9982-DDFFABAA1722}" type="parTrans" cxnId="{945BD9A1-2554-4439-89BD-9A7FBAC239A4}">
      <dgm:prSet/>
      <dgm:spPr/>
      <dgm:t>
        <a:bodyPr/>
        <a:lstStyle/>
        <a:p>
          <a:endParaRPr lang="en-GB"/>
        </a:p>
      </dgm:t>
    </dgm:pt>
    <dgm:pt modelId="{262289DD-F119-4B92-8E57-3080DBD71BAE}" type="sibTrans" cxnId="{945BD9A1-2554-4439-89BD-9A7FBAC239A4}">
      <dgm:prSet/>
      <dgm:spPr/>
      <dgm:t>
        <a:bodyPr/>
        <a:lstStyle/>
        <a:p>
          <a:endParaRPr lang="en-GB"/>
        </a:p>
      </dgm:t>
    </dgm:pt>
    <dgm:pt modelId="{02CD4321-4370-4B09-AF3D-923F61CF1E7F}">
      <dgm:prSet phldrT="[Text]"/>
      <dgm:spPr/>
      <dgm:t>
        <a:bodyPr/>
        <a:lstStyle/>
        <a:p>
          <a:r>
            <a:rPr lang="en-GB"/>
            <a:t>When checking in</a:t>
          </a:r>
        </a:p>
      </dgm:t>
    </dgm:pt>
    <dgm:pt modelId="{FFE1E72C-FEB3-4F25-B8DB-490F59E7521B}" type="parTrans" cxnId="{D876EC25-AF2A-4357-B4C6-D7B5E95FB6A6}">
      <dgm:prSet/>
      <dgm:spPr/>
      <dgm:t>
        <a:bodyPr/>
        <a:lstStyle/>
        <a:p>
          <a:endParaRPr lang="en-GB"/>
        </a:p>
      </dgm:t>
    </dgm:pt>
    <dgm:pt modelId="{C07E7376-381B-4E2A-B4A8-B204714A26A1}" type="sibTrans" cxnId="{D876EC25-AF2A-4357-B4C6-D7B5E95FB6A6}">
      <dgm:prSet/>
      <dgm:spPr/>
      <dgm:t>
        <a:bodyPr/>
        <a:lstStyle/>
        <a:p>
          <a:endParaRPr lang="en-GB"/>
        </a:p>
      </dgm:t>
    </dgm:pt>
    <dgm:pt modelId="{17384B45-CBFF-4908-9DD5-D5B9C6A28659}">
      <dgm:prSet phldrT="[Text]"/>
      <dgm:spPr/>
      <dgm:t>
        <a:bodyPr/>
        <a:lstStyle/>
        <a:p>
          <a:r>
            <a:rPr lang="en-GB"/>
            <a:t>Check in screen will tell you appt is upstairs</a:t>
          </a:r>
        </a:p>
      </dgm:t>
    </dgm:pt>
    <dgm:pt modelId="{C4ACB585-B14C-4902-82E3-CD4D124ED858}" type="parTrans" cxnId="{8D45B0E1-BD0C-4E5E-8BD8-061171DB104B}">
      <dgm:prSet/>
      <dgm:spPr/>
      <dgm:t>
        <a:bodyPr/>
        <a:lstStyle/>
        <a:p>
          <a:endParaRPr lang="en-GB"/>
        </a:p>
      </dgm:t>
    </dgm:pt>
    <dgm:pt modelId="{A4310DDE-2258-47B9-A4CF-06177C5DA71C}" type="sibTrans" cxnId="{8D45B0E1-BD0C-4E5E-8BD8-061171DB104B}">
      <dgm:prSet/>
      <dgm:spPr/>
      <dgm:t>
        <a:bodyPr/>
        <a:lstStyle/>
        <a:p>
          <a:endParaRPr lang="en-GB"/>
        </a:p>
      </dgm:t>
    </dgm:pt>
    <dgm:pt modelId="{CB8D69EC-12B6-49A8-83C1-BC390CC8CFAA}">
      <dgm:prSet phldrT="[Text]"/>
      <dgm:spPr/>
      <dgm:t>
        <a:bodyPr/>
        <a:lstStyle/>
        <a:p>
          <a:r>
            <a:rPr lang="en-GB"/>
            <a:t>Call in screen will also prompt that the appt is upstairs</a:t>
          </a:r>
        </a:p>
      </dgm:t>
    </dgm:pt>
    <dgm:pt modelId="{7BEBDADD-9602-4441-BF20-7D68A595CA16}" type="parTrans" cxnId="{49DFF23C-FF55-4F4A-988F-3F964D9D6E3D}">
      <dgm:prSet/>
      <dgm:spPr/>
      <dgm:t>
        <a:bodyPr/>
        <a:lstStyle/>
        <a:p>
          <a:endParaRPr lang="en-GB"/>
        </a:p>
      </dgm:t>
    </dgm:pt>
    <dgm:pt modelId="{B3F9750F-4DEB-4ED2-87E0-766B419DE04C}" type="sibTrans" cxnId="{49DFF23C-FF55-4F4A-988F-3F964D9D6E3D}">
      <dgm:prSet/>
      <dgm:spPr/>
      <dgm:t>
        <a:bodyPr/>
        <a:lstStyle/>
        <a:p>
          <a:endParaRPr lang="en-GB"/>
        </a:p>
      </dgm:t>
    </dgm:pt>
    <dgm:pt modelId="{F657CB13-BF06-4E65-A0CA-487E5580FB75}" type="pres">
      <dgm:prSet presAssocID="{B3EBBF7C-5128-4644-87B0-6E15A9C193F3}" presName="matrix" presStyleCnt="0">
        <dgm:presLayoutVars>
          <dgm:chMax val="1"/>
          <dgm:dir/>
          <dgm:resizeHandles val="exact"/>
        </dgm:presLayoutVars>
      </dgm:prSet>
      <dgm:spPr/>
    </dgm:pt>
    <dgm:pt modelId="{77E95670-8A77-4778-9F78-B32CC5B07E11}" type="pres">
      <dgm:prSet presAssocID="{B3EBBF7C-5128-4644-87B0-6E15A9C193F3}" presName="diamond" presStyleLbl="bgShp" presStyleIdx="0" presStyleCnt="1"/>
      <dgm:spPr/>
    </dgm:pt>
    <dgm:pt modelId="{68428D41-FF16-4E33-9870-2B8B037E2FF5}" type="pres">
      <dgm:prSet presAssocID="{B3EBBF7C-5128-4644-87B0-6E15A9C193F3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E0FB007-5070-42B5-A647-AC82ABFEC267}" type="pres">
      <dgm:prSet presAssocID="{B3EBBF7C-5128-4644-87B0-6E15A9C193F3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4C2FB87-321F-42A2-8184-AC181292067F}" type="pres">
      <dgm:prSet presAssocID="{B3EBBF7C-5128-4644-87B0-6E15A9C193F3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854F299-EE69-4E4D-9462-9B6BCDCFB856}" type="pres">
      <dgm:prSet presAssocID="{B3EBBF7C-5128-4644-87B0-6E15A9C193F3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836A709-D824-4EBF-83AB-DFABD22B7CF1}" type="presOf" srcId="{0E654F24-B4DB-4322-B34B-7635C016B4B3}" destId="{68428D41-FF16-4E33-9870-2B8B037E2FF5}" srcOrd="0" destOrd="0" presId="urn:microsoft.com/office/officeart/2005/8/layout/matrix3"/>
    <dgm:cxn modelId="{D876EC25-AF2A-4357-B4C6-D7B5E95FB6A6}" srcId="{B3EBBF7C-5128-4644-87B0-6E15A9C193F3}" destId="{02CD4321-4370-4B09-AF3D-923F61CF1E7F}" srcOrd="1" destOrd="0" parTransId="{FFE1E72C-FEB3-4F25-B8DB-490F59E7521B}" sibTransId="{C07E7376-381B-4E2A-B4A8-B204714A26A1}"/>
    <dgm:cxn modelId="{49DFF23C-FF55-4F4A-988F-3F964D9D6E3D}" srcId="{B3EBBF7C-5128-4644-87B0-6E15A9C193F3}" destId="{CB8D69EC-12B6-49A8-83C1-BC390CC8CFAA}" srcOrd="3" destOrd="0" parTransId="{7BEBDADD-9602-4441-BF20-7D68A595CA16}" sibTransId="{B3F9750F-4DEB-4ED2-87E0-766B419DE04C}"/>
    <dgm:cxn modelId="{871BC87C-0D5D-4D93-9D3D-0E4AC8B21511}" type="presOf" srcId="{B3EBBF7C-5128-4644-87B0-6E15A9C193F3}" destId="{F657CB13-BF06-4E65-A0CA-487E5580FB75}" srcOrd="0" destOrd="0" presId="urn:microsoft.com/office/officeart/2005/8/layout/matrix3"/>
    <dgm:cxn modelId="{945BD9A1-2554-4439-89BD-9A7FBAC239A4}" srcId="{B3EBBF7C-5128-4644-87B0-6E15A9C193F3}" destId="{0E654F24-B4DB-4322-B34B-7635C016B4B3}" srcOrd="0" destOrd="0" parTransId="{B745E86E-C4C1-47C9-9982-DDFFABAA1722}" sibTransId="{262289DD-F119-4B92-8E57-3080DBD71BAE}"/>
    <dgm:cxn modelId="{E349D2AC-28FF-4E88-BC90-D63E24B9F9AD}" type="presOf" srcId="{02CD4321-4370-4B09-AF3D-923F61CF1E7F}" destId="{CE0FB007-5070-42B5-A647-AC82ABFEC267}" srcOrd="0" destOrd="0" presId="urn:microsoft.com/office/officeart/2005/8/layout/matrix3"/>
    <dgm:cxn modelId="{8D45B0E1-BD0C-4E5E-8BD8-061171DB104B}" srcId="{B3EBBF7C-5128-4644-87B0-6E15A9C193F3}" destId="{17384B45-CBFF-4908-9DD5-D5B9C6A28659}" srcOrd="2" destOrd="0" parTransId="{C4ACB585-B14C-4902-82E3-CD4D124ED858}" sibTransId="{A4310DDE-2258-47B9-A4CF-06177C5DA71C}"/>
    <dgm:cxn modelId="{4E598FE8-8BFE-4241-B67D-04B22DBBA802}" type="presOf" srcId="{CB8D69EC-12B6-49A8-83C1-BC390CC8CFAA}" destId="{2854F299-EE69-4E4D-9462-9B6BCDCFB856}" srcOrd="0" destOrd="0" presId="urn:microsoft.com/office/officeart/2005/8/layout/matrix3"/>
    <dgm:cxn modelId="{2C1581F8-E3AF-4B02-9BBE-06E5EBCF900C}" type="presOf" srcId="{17384B45-CBFF-4908-9DD5-D5B9C6A28659}" destId="{94C2FB87-321F-42A2-8184-AC181292067F}" srcOrd="0" destOrd="0" presId="urn:microsoft.com/office/officeart/2005/8/layout/matrix3"/>
    <dgm:cxn modelId="{11F94B01-FD69-474D-97F0-5BCE2BABB88C}" type="presParOf" srcId="{F657CB13-BF06-4E65-A0CA-487E5580FB75}" destId="{77E95670-8A77-4778-9F78-B32CC5B07E11}" srcOrd="0" destOrd="0" presId="urn:microsoft.com/office/officeart/2005/8/layout/matrix3"/>
    <dgm:cxn modelId="{991FE895-A1B4-4380-B06F-E5091B8D7273}" type="presParOf" srcId="{F657CB13-BF06-4E65-A0CA-487E5580FB75}" destId="{68428D41-FF16-4E33-9870-2B8B037E2FF5}" srcOrd="1" destOrd="0" presId="urn:microsoft.com/office/officeart/2005/8/layout/matrix3"/>
    <dgm:cxn modelId="{430C192F-3D25-46AF-B9B5-9477496AD217}" type="presParOf" srcId="{F657CB13-BF06-4E65-A0CA-487E5580FB75}" destId="{CE0FB007-5070-42B5-A647-AC82ABFEC267}" srcOrd="2" destOrd="0" presId="urn:microsoft.com/office/officeart/2005/8/layout/matrix3"/>
    <dgm:cxn modelId="{1951205B-17CF-40C4-B056-6226541AEBE8}" type="presParOf" srcId="{F657CB13-BF06-4E65-A0CA-487E5580FB75}" destId="{94C2FB87-321F-42A2-8184-AC181292067F}" srcOrd="3" destOrd="0" presId="urn:microsoft.com/office/officeart/2005/8/layout/matrix3"/>
    <dgm:cxn modelId="{90CF8350-5B90-4150-933A-37DDB127D642}" type="presParOf" srcId="{F657CB13-BF06-4E65-A0CA-487E5580FB75}" destId="{2854F299-EE69-4E4D-9462-9B6BCDCFB85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2C7AB-CA6C-4FBD-AC25-0376BD01D62C}">
      <dsp:nvSpPr>
        <dsp:cNvPr id="0" name=""/>
        <dsp:cNvSpPr/>
      </dsp:nvSpPr>
      <dsp:spPr>
        <a:xfrm>
          <a:off x="1068947" y="484962"/>
          <a:ext cx="2196000" cy="2196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EF954-6399-4471-9129-FC5E66FF50C5}">
      <dsp:nvSpPr>
        <dsp:cNvPr id="0" name=""/>
        <dsp:cNvSpPr/>
      </dsp:nvSpPr>
      <dsp:spPr>
        <a:xfrm>
          <a:off x="1536948" y="952963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A4E38-1D10-4F4B-BAAE-5212CB098CD2}">
      <dsp:nvSpPr>
        <dsp:cNvPr id="0" name=""/>
        <dsp:cNvSpPr/>
      </dsp:nvSpPr>
      <dsp:spPr>
        <a:xfrm>
          <a:off x="366947" y="3364963"/>
          <a:ext cx="360000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cap="none">
              <a:solidFill>
                <a:schemeClr val="bg1"/>
              </a:solidFill>
            </a:rPr>
            <a:t>Dr Cheriyan leaving in Sept</a:t>
          </a:r>
        </a:p>
      </dsp:txBody>
      <dsp:txXfrm>
        <a:off x="366947" y="3364963"/>
        <a:ext cx="3600000" cy="787500"/>
      </dsp:txXfrm>
    </dsp:sp>
    <dsp:sp modelId="{F13DA1F6-3629-42DC-AC06-E9D18C7DB453}">
      <dsp:nvSpPr>
        <dsp:cNvPr id="0" name=""/>
        <dsp:cNvSpPr/>
      </dsp:nvSpPr>
      <dsp:spPr>
        <a:xfrm>
          <a:off x="5298947" y="484962"/>
          <a:ext cx="2196000" cy="2196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27284-ABE1-4F87-B1A3-F08054640F51}">
      <dsp:nvSpPr>
        <dsp:cNvPr id="0" name=""/>
        <dsp:cNvSpPr/>
      </dsp:nvSpPr>
      <dsp:spPr>
        <a:xfrm>
          <a:off x="5766947" y="952963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DFCBB-FE6B-4D57-9018-3BABB15030CD}">
      <dsp:nvSpPr>
        <dsp:cNvPr id="0" name=""/>
        <dsp:cNvSpPr/>
      </dsp:nvSpPr>
      <dsp:spPr>
        <a:xfrm>
          <a:off x="4596948" y="3364963"/>
          <a:ext cx="360000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cap="none" err="1">
              <a:solidFill>
                <a:schemeClr val="bg1"/>
              </a:solidFill>
            </a:rPr>
            <a:t>Ayoola</a:t>
          </a:r>
          <a:r>
            <a:rPr lang="en-GB" sz="2500" kern="1200" cap="none">
              <a:solidFill>
                <a:schemeClr val="bg1"/>
              </a:solidFill>
            </a:rPr>
            <a:t> (Sept) &amp; Benedict (Oct) joining Salaried GP</a:t>
          </a:r>
          <a:endParaRPr lang="en-GB" sz="2500" kern="1200"/>
        </a:p>
      </dsp:txBody>
      <dsp:txXfrm>
        <a:off x="4596948" y="3364963"/>
        <a:ext cx="3600000" cy="7875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4B68B-8652-4A59-8877-DD2F4DD573C3}">
      <dsp:nvSpPr>
        <dsp:cNvPr id="0" name=""/>
        <dsp:cNvSpPr/>
      </dsp:nvSpPr>
      <dsp:spPr>
        <a:xfrm>
          <a:off x="2029951" y="1601537"/>
          <a:ext cx="2035624" cy="176089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Expectations</a:t>
          </a:r>
        </a:p>
      </dsp:txBody>
      <dsp:txXfrm>
        <a:off x="2367282" y="1893342"/>
        <a:ext cx="1360962" cy="1177287"/>
      </dsp:txXfrm>
    </dsp:sp>
    <dsp:sp modelId="{6318D349-51D4-4558-8A7C-D0EDDBD5704A}">
      <dsp:nvSpPr>
        <dsp:cNvPr id="0" name=""/>
        <dsp:cNvSpPr/>
      </dsp:nvSpPr>
      <dsp:spPr>
        <a:xfrm>
          <a:off x="3304642" y="759067"/>
          <a:ext cx="768034" cy="66176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81DE0-B61D-453B-B2CA-D1218D55D20A}">
      <dsp:nvSpPr>
        <dsp:cNvPr id="0" name=""/>
        <dsp:cNvSpPr/>
      </dsp:nvSpPr>
      <dsp:spPr>
        <a:xfrm>
          <a:off x="2217461" y="0"/>
          <a:ext cx="1668179" cy="144317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Attend LTC review</a:t>
          </a:r>
        </a:p>
      </dsp:txBody>
      <dsp:txXfrm>
        <a:off x="2493914" y="239164"/>
        <a:ext cx="1115273" cy="964843"/>
      </dsp:txXfrm>
    </dsp:sp>
    <dsp:sp modelId="{485E01AA-A8A3-4A32-81A9-9634D1F539A5}">
      <dsp:nvSpPr>
        <dsp:cNvPr id="0" name=""/>
        <dsp:cNvSpPr/>
      </dsp:nvSpPr>
      <dsp:spPr>
        <a:xfrm>
          <a:off x="4200999" y="1996212"/>
          <a:ext cx="768034" cy="66176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A0E48-4530-4785-B28D-2F857A96C625}">
      <dsp:nvSpPr>
        <dsp:cNvPr id="0" name=""/>
        <dsp:cNvSpPr/>
      </dsp:nvSpPr>
      <dsp:spPr>
        <a:xfrm>
          <a:off x="3747375" y="887647"/>
          <a:ext cx="1668179" cy="144317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Have any relevant bloods</a:t>
          </a:r>
        </a:p>
      </dsp:txBody>
      <dsp:txXfrm>
        <a:off x="4023828" y="1126811"/>
        <a:ext cx="1115273" cy="964843"/>
      </dsp:txXfrm>
    </dsp:sp>
    <dsp:sp modelId="{6ECDF024-42AE-4C15-8F26-07B09459A6BA}">
      <dsp:nvSpPr>
        <dsp:cNvPr id="0" name=""/>
        <dsp:cNvSpPr/>
      </dsp:nvSpPr>
      <dsp:spPr>
        <a:xfrm>
          <a:off x="3578332" y="3392718"/>
          <a:ext cx="768034" cy="66176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4FA07-4AD4-4904-93BB-FF2A8E88660B}">
      <dsp:nvSpPr>
        <dsp:cNvPr id="0" name=""/>
        <dsp:cNvSpPr/>
      </dsp:nvSpPr>
      <dsp:spPr>
        <a:xfrm>
          <a:off x="3747375" y="2632657"/>
          <a:ext cx="1668179" cy="1443171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Provide BP reading</a:t>
          </a:r>
        </a:p>
      </dsp:txBody>
      <dsp:txXfrm>
        <a:off x="4023828" y="2871821"/>
        <a:ext cx="1115273" cy="964843"/>
      </dsp:txXfrm>
    </dsp:sp>
    <dsp:sp modelId="{F0DC4481-4757-4DE6-873E-86183D686B9D}">
      <dsp:nvSpPr>
        <dsp:cNvPr id="0" name=""/>
        <dsp:cNvSpPr/>
      </dsp:nvSpPr>
      <dsp:spPr>
        <a:xfrm>
          <a:off x="2033739" y="3537680"/>
          <a:ext cx="768034" cy="66176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AEC8D0-3C20-4E98-B24A-DF4BA05CFF71}">
      <dsp:nvSpPr>
        <dsp:cNvPr id="0" name=""/>
        <dsp:cNvSpPr/>
      </dsp:nvSpPr>
      <dsp:spPr>
        <a:xfrm>
          <a:off x="2217461" y="3521297"/>
          <a:ext cx="1668179" cy="1443171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Provide weight</a:t>
          </a:r>
        </a:p>
      </dsp:txBody>
      <dsp:txXfrm>
        <a:off x="2493914" y="3760461"/>
        <a:ext cx="1115273" cy="964843"/>
      </dsp:txXfrm>
    </dsp:sp>
    <dsp:sp modelId="{62F5D81D-23D3-4DB8-80CC-F27C9E4EEAA5}">
      <dsp:nvSpPr>
        <dsp:cNvPr id="0" name=""/>
        <dsp:cNvSpPr/>
      </dsp:nvSpPr>
      <dsp:spPr>
        <a:xfrm>
          <a:off x="1122704" y="2301031"/>
          <a:ext cx="768034" cy="66176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B44A8-C502-48FB-B04E-916FED646AC9}">
      <dsp:nvSpPr>
        <dsp:cNvPr id="0" name=""/>
        <dsp:cNvSpPr/>
      </dsp:nvSpPr>
      <dsp:spPr>
        <a:xfrm>
          <a:off x="680444" y="2633650"/>
          <a:ext cx="1668179" cy="1443171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Have a medication review</a:t>
          </a:r>
        </a:p>
      </dsp:txBody>
      <dsp:txXfrm>
        <a:off x="956897" y="2872814"/>
        <a:ext cx="1115273" cy="964843"/>
      </dsp:txXfrm>
    </dsp:sp>
    <dsp:sp modelId="{F7F1BE3B-99AC-4047-A0E8-F26FA28EBD26}">
      <dsp:nvSpPr>
        <dsp:cNvPr id="0" name=""/>
        <dsp:cNvSpPr/>
      </dsp:nvSpPr>
      <dsp:spPr>
        <a:xfrm>
          <a:off x="680444" y="885661"/>
          <a:ext cx="1668179" cy="144317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If non compliant will take of 12M RD</a:t>
          </a:r>
        </a:p>
      </dsp:txBody>
      <dsp:txXfrm>
        <a:off x="956897" y="1124825"/>
        <a:ext cx="1115273" cy="9648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C140A-AAB4-450C-8C5D-CB44146ADC3D}">
      <dsp:nvSpPr>
        <dsp:cNvPr id="0" name=""/>
        <dsp:cNvSpPr/>
      </dsp:nvSpPr>
      <dsp:spPr>
        <a:xfrm>
          <a:off x="326418" y="611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Artificial Intelligence</a:t>
          </a:r>
        </a:p>
      </dsp:txBody>
      <dsp:txXfrm>
        <a:off x="326418" y="611"/>
        <a:ext cx="2407335" cy="1444401"/>
      </dsp:txXfrm>
    </dsp:sp>
    <dsp:sp modelId="{C35CE036-44C5-49A4-8432-C198DA74CFD8}">
      <dsp:nvSpPr>
        <dsp:cNvPr id="0" name=""/>
        <dsp:cNvSpPr/>
      </dsp:nvSpPr>
      <dsp:spPr>
        <a:xfrm>
          <a:off x="2974488" y="611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588166"/>
                <a:satOff val="3530"/>
                <a:lumOff val="268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88166"/>
                <a:satOff val="3530"/>
                <a:lumOff val="268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88166"/>
                <a:satOff val="3530"/>
                <a:lumOff val="268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BP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Blood Pressure</a:t>
          </a:r>
        </a:p>
      </dsp:txBody>
      <dsp:txXfrm>
        <a:off x="2974488" y="611"/>
        <a:ext cx="2407335" cy="1444401"/>
      </dsp:txXfrm>
    </dsp:sp>
    <dsp:sp modelId="{893DF31E-85F4-409D-9CE6-D55F6CFAFE1B}">
      <dsp:nvSpPr>
        <dsp:cNvPr id="0" name=""/>
        <dsp:cNvSpPr/>
      </dsp:nvSpPr>
      <dsp:spPr>
        <a:xfrm>
          <a:off x="5622557" y="611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1176332"/>
                <a:satOff val="7061"/>
                <a:lumOff val="53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76332"/>
                <a:satOff val="7061"/>
                <a:lumOff val="53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76332"/>
                <a:satOff val="7061"/>
                <a:lumOff val="53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FP10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Prescription</a:t>
          </a:r>
        </a:p>
      </dsp:txBody>
      <dsp:txXfrm>
        <a:off x="5622557" y="611"/>
        <a:ext cx="2407335" cy="1444401"/>
      </dsp:txXfrm>
    </dsp:sp>
    <dsp:sp modelId="{99E78EEF-4F1E-4822-BB26-56D8BBBB0990}">
      <dsp:nvSpPr>
        <dsp:cNvPr id="0" name=""/>
        <dsp:cNvSpPr/>
      </dsp:nvSpPr>
      <dsp:spPr>
        <a:xfrm>
          <a:off x="326418" y="1685746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1764498"/>
                <a:satOff val="10591"/>
                <a:lumOff val="80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764498"/>
                <a:satOff val="10591"/>
                <a:lumOff val="80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764498"/>
                <a:satOff val="10591"/>
                <a:lumOff val="80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LHIS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Leicestershire Health Informatics Service</a:t>
          </a:r>
          <a:endParaRPr lang="en-GB" sz="2000" kern="1200">
            <a:latin typeface="Aptos Display" panose="02110004020202020204"/>
          </a:endParaRPr>
        </a:p>
      </dsp:txBody>
      <dsp:txXfrm>
        <a:off x="326418" y="1685746"/>
        <a:ext cx="2407335" cy="1444401"/>
      </dsp:txXfrm>
    </dsp:sp>
    <dsp:sp modelId="{38C4D494-8CC2-4E36-9B83-5F92A76C44DD}">
      <dsp:nvSpPr>
        <dsp:cNvPr id="0" name=""/>
        <dsp:cNvSpPr/>
      </dsp:nvSpPr>
      <dsp:spPr>
        <a:xfrm>
          <a:off x="2974488" y="1685746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2352665"/>
                <a:satOff val="14121"/>
                <a:lumOff val="107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352665"/>
                <a:satOff val="14121"/>
                <a:lumOff val="107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352665"/>
                <a:satOff val="14121"/>
                <a:lumOff val="107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LTC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Long Term Condition</a:t>
          </a:r>
        </a:p>
      </dsp:txBody>
      <dsp:txXfrm>
        <a:off x="2974488" y="1685746"/>
        <a:ext cx="2407335" cy="1444401"/>
      </dsp:txXfrm>
    </dsp:sp>
    <dsp:sp modelId="{479A0400-FD86-4561-8335-C971646382E0}">
      <dsp:nvSpPr>
        <dsp:cNvPr id="0" name=""/>
        <dsp:cNvSpPr/>
      </dsp:nvSpPr>
      <dsp:spPr>
        <a:xfrm>
          <a:off x="5622557" y="1685746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2940831"/>
                <a:satOff val="17651"/>
                <a:lumOff val="134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940831"/>
                <a:satOff val="17651"/>
                <a:lumOff val="134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940831"/>
                <a:satOff val="17651"/>
                <a:lumOff val="134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Month</a:t>
          </a:r>
        </a:p>
      </dsp:txBody>
      <dsp:txXfrm>
        <a:off x="5622557" y="1685746"/>
        <a:ext cx="2407335" cy="1444401"/>
      </dsp:txXfrm>
    </dsp:sp>
    <dsp:sp modelId="{7AE8B39E-46EF-470C-B44F-C6B80182BDC9}">
      <dsp:nvSpPr>
        <dsp:cNvPr id="0" name=""/>
        <dsp:cNvSpPr/>
      </dsp:nvSpPr>
      <dsp:spPr>
        <a:xfrm>
          <a:off x="1650453" y="3370881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3528997"/>
                <a:satOff val="21182"/>
                <a:lumOff val="161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528997"/>
                <a:satOff val="21182"/>
                <a:lumOff val="161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528997"/>
                <a:satOff val="21182"/>
                <a:lumOff val="161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RD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Repeat Dispensing</a:t>
          </a:r>
        </a:p>
      </dsp:txBody>
      <dsp:txXfrm>
        <a:off x="1650453" y="3370881"/>
        <a:ext cx="2407335" cy="1444401"/>
      </dsp:txXfrm>
    </dsp:sp>
    <dsp:sp modelId="{E7606179-2E48-4F62-AD9C-5E33271B556D}">
      <dsp:nvSpPr>
        <dsp:cNvPr id="0" name=""/>
        <dsp:cNvSpPr/>
      </dsp:nvSpPr>
      <dsp:spPr>
        <a:xfrm>
          <a:off x="4301291" y="3356640"/>
          <a:ext cx="2407335" cy="1444401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RH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Rapid Health</a:t>
          </a:r>
        </a:p>
      </dsp:txBody>
      <dsp:txXfrm>
        <a:off x="4301291" y="3356640"/>
        <a:ext cx="2407335" cy="1444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97C65-390F-4F6E-9EBB-F87797D4DBCC}">
      <dsp:nvSpPr>
        <dsp:cNvPr id="0" name=""/>
        <dsp:cNvSpPr/>
      </dsp:nvSpPr>
      <dsp:spPr>
        <a:xfrm>
          <a:off x="544151" y="287495"/>
          <a:ext cx="3715332" cy="371533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Easy to contact on phone</a:t>
          </a:r>
        </a:p>
      </dsp:txBody>
      <dsp:txXfrm>
        <a:off x="2502220" y="1074792"/>
        <a:ext cx="1326904" cy="1105753"/>
      </dsp:txXfrm>
    </dsp:sp>
    <dsp:sp modelId="{C32A1B91-AF35-4CB1-82A7-C52541DAA621}">
      <dsp:nvSpPr>
        <dsp:cNvPr id="0" name=""/>
        <dsp:cNvSpPr/>
      </dsp:nvSpPr>
      <dsp:spPr>
        <a:xfrm>
          <a:off x="467633" y="420186"/>
          <a:ext cx="3715332" cy="371533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Easy to contact using website </a:t>
          </a:r>
        </a:p>
      </dsp:txBody>
      <dsp:txXfrm>
        <a:off x="1352236" y="2830729"/>
        <a:ext cx="1990356" cy="973063"/>
      </dsp:txXfrm>
    </dsp:sp>
    <dsp:sp modelId="{D0C5EAC1-946D-4723-98E0-F1228F05FF19}">
      <dsp:nvSpPr>
        <dsp:cNvPr id="0" name=""/>
        <dsp:cNvSpPr/>
      </dsp:nvSpPr>
      <dsp:spPr>
        <a:xfrm>
          <a:off x="391115" y="287495"/>
          <a:ext cx="3715332" cy="3715332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Contacting practice</a:t>
          </a:r>
        </a:p>
      </dsp:txBody>
      <dsp:txXfrm>
        <a:off x="821474" y="1074792"/>
        <a:ext cx="1326904" cy="1105753"/>
      </dsp:txXfrm>
    </dsp:sp>
    <dsp:sp modelId="{A28CCDA9-C842-466D-BB74-46304E911A83}">
      <dsp:nvSpPr>
        <dsp:cNvPr id="0" name=""/>
        <dsp:cNvSpPr/>
      </dsp:nvSpPr>
      <dsp:spPr>
        <a:xfrm>
          <a:off x="314461" y="57499"/>
          <a:ext cx="4175326" cy="417532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7CAD4F-E987-4CC3-8C4A-096A36552F4D}">
      <dsp:nvSpPr>
        <dsp:cNvPr id="0" name=""/>
        <dsp:cNvSpPr/>
      </dsp:nvSpPr>
      <dsp:spPr>
        <a:xfrm>
          <a:off x="237636" y="189954"/>
          <a:ext cx="4175326" cy="417532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0048B5-D538-4E13-A5E3-845EED0C81F4}">
      <dsp:nvSpPr>
        <dsp:cNvPr id="0" name=""/>
        <dsp:cNvSpPr/>
      </dsp:nvSpPr>
      <dsp:spPr>
        <a:xfrm>
          <a:off x="160811" y="57499"/>
          <a:ext cx="4175326" cy="417532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08083-C88D-4EA9-B499-A9484D0D2C5A}">
      <dsp:nvSpPr>
        <dsp:cNvPr id="0" name=""/>
        <dsp:cNvSpPr/>
      </dsp:nvSpPr>
      <dsp:spPr>
        <a:xfrm>
          <a:off x="-5322540" y="-815496"/>
          <a:ext cx="6340853" cy="6340853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55C5BA-3CF0-4274-A341-D01979605AAE}">
      <dsp:nvSpPr>
        <dsp:cNvPr id="0" name=""/>
        <dsp:cNvSpPr/>
      </dsp:nvSpPr>
      <dsp:spPr>
        <a:xfrm>
          <a:off x="330396" y="214110"/>
          <a:ext cx="3909520" cy="4280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Tablet still to be installed – chasing up LHIS</a:t>
          </a:r>
        </a:p>
      </dsp:txBody>
      <dsp:txXfrm>
        <a:off x="330396" y="214110"/>
        <a:ext cx="3909520" cy="428032"/>
      </dsp:txXfrm>
    </dsp:sp>
    <dsp:sp modelId="{31C57868-E7E3-4FB9-B198-DAE0A2024960}">
      <dsp:nvSpPr>
        <dsp:cNvPr id="0" name=""/>
        <dsp:cNvSpPr/>
      </dsp:nvSpPr>
      <dsp:spPr>
        <a:xfrm>
          <a:off x="62876" y="160606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C3FA90-D6F0-4E7F-8D25-23F55DFD94F2}">
      <dsp:nvSpPr>
        <dsp:cNvPr id="0" name=""/>
        <dsp:cNvSpPr/>
      </dsp:nvSpPr>
      <dsp:spPr>
        <a:xfrm>
          <a:off x="718018" y="856535"/>
          <a:ext cx="3521899" cy="4280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New staff being trained</a:t>
          </a:r>
        </a:p>
      </dsp:txBody>
      <dsp:txXfrm>
        <a:off x="718018" y="856535"/>
        <a:ext cx="3521899" cy="428032"/>
      </dsp:txXfrm>
    </dsp:sp>
    <dsp:sp modelId="{BC1B4E73-EEF0-4756-A50E-0316BF6BE918}">
      <dsp:nvSpPr>
        <dsp:cNvPr id="0" name=""/>
        <dsp:cNvSpPr/>
      </dsp:nvSpPr>
      <dsp:spPr>
        <a:xfrm>
          <a:off x="450498" y="803031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25F9D-95A2-49E6-BD5B-E6948E391BEE}">
      <dsp:nvSpPr>
        <dsp:cNvPr id="0" name=""/>
        <dsp:cNvSpPr/>
      </dsp:nvSpPr>
      <dsp:spPr>
        <a:xfrm>
          <a:off x="930433" y="1498489"/>
          <a:ext cx="3309484" cy="4280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Interviewing apprentice</a:t>
          </a:r>
        </a:p>
      </dsp:txBody>
      <dsp:txXfrm>
        <a:off x="930433" y="1498489"/>
        <a:ext cx="3309484" cy="428032"/>
      </dsp:txXfrm>
    </dsp:sp>
    <dsp:sp modelId="{5AD7F291-A019-436E-A7E0-D8D6D867815B}">
      <dsp:nvSpPr>
        <dsp:cNvPr id="0" name=""/>
        <dsp:cNvSpPr/>
      </dsp:nvSpPr>
      <dsp:spPr>
        <a:xfrm>
          <a:off x="662912" y="1444985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952A7-62B8-4422-B7E4-C5BC2217511C}">
      <dsp:nvSpPr>
        <dsp:cNvPr id="0" name=""/>
        <dsp:cNvSpPr/>
      </dsp:nvSpPr>
      <dsp:spPr>
        <a:xfrm>
          <a:off x="998255" y="2140914"/>
          <a:ext cx="3241662" cy="4280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Make clearer how to access if have a general query on website</a:t>
          </a:r>
        </a:p>
      </dsp:txBody>
      <dsp:txXfrm>
        <a:off x="998255" y="2140914"/>
        <a:ext cx="3241662" cy="428032"/>
      </dsp:txXfrm>
    </dsp:sp>
    <dsp:sp modelId="{371264A5-77E3-4115-B728-BA9326475940}">
      <dsp:nvSpPr>
        <dsp:cNvPr id="0" name=""/>
        <dsp:cNvSpPr/>
      </dsp:nvSpPr>
      <dsp:spPr>
        <a:xfrm>
          <a:off x="730734" y="2087410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35F811-A2B8-4850-B4FD-918330C1C045}">
      <dsp:nvSpPr>
        <dsp:cNvPr id="0" name=""/>
        <dsp:cNvSpPr/>
      </dsp:nvSpPr>
      <dsp:spPr>
        <a:xfrm>
          <a:off x="930433" y="2783339"/>
          <a:ext cx="3309484" cy="42803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Phonelines – add options, review call backs, messages</a:t>
          </a:r>
        </a:p>
      </dsp:txBody>
      <dsp:txXfrm>
        <a:off x="930433" y="2783339"/>
        <a:ext cx="3309484" cy="428032"/>
      </dsp:txXfrm>
    </dsp:sp>
    <dsp:sp modelId="{C9434E85-7BEA-4421-8E52-60F01D9CCDE0}">
      <dsp:nvSpPr>
        <dsp:cNvPr id="0" name=""/>
        <dsp:cNvSpPr/>
      </dsp:nvSpPr>
      <dsp:spPr>
        <a:xfrm>
          <a:off x="662912" y="2729835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A5192-9A2C-4281-9B6D-D2C7B75DDB97}">
      <dsp:nvSpPr>
        <dsp:cNvPr id="0" name=""/>
        <dsp:cNvSpPr/>
      </dsp:nvSpPr>
      <dsp:spPr>
        <a:xfrm>
          <a:off x="718018" y="3425293"/>
          <a:ext cx="3521899" cy="4280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Educate patients to request FP10 via NHS App (remove email as an option, queries to RH)</a:t>
          </a:r>
        </a:p>
      </dsp:txBody>
      <dsp:txXfrm>
        <a:off x="718018" y="3425293"/>
        <a:ext cx="3521899" cy="428032"/>
      </dsp:txXfrm>
    </dsp:sp>
    <dsp:sp modelId="{E1E73D0E-6965-45FC-AA40-4267522BB0A6}">
      <dsp:nvSpPr>
        <dsp:cNvPr id="0" name=""/>
        <dsp:cNvSpPr/>
      </dsp:nvSpPr>
      <dsp:spPr>
        <a:xfrm>
          <a:off x="450498" y="3371789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C33C63-9BFA-40E4-910E-C9C9E87632B4}">
      <dsp:nvSpPr>
        <dsp:cNvPr id="0" name=""/>
        <dsp:cNvSpPr/>
      </dsp:nvSpPr>
      <dsp:spPr>
        <a:xfrm>
          <a:off x="330396" y="4067718"/>
          <a:ext cx="3909520" cy="4280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51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Reassurance promotion if RH request goes to inbox we will action, no need to ring</a:t>
          </a:r>
        </a:p>
      </dsp:txBody>
      <dsp:txXfrm>
        <a:off x="330396" y="4067718"/>
        <a:ext cx="3909520" cy="428032"/>
      </dsp:txXfrm>
    </dsp:sp>
    <dsp:sp modelId="{395D0CAA-28D3-47D3-B254-B6511C204AED}">
      <dsp:nvSpPr>
        <dsp:cNvPr id="0" name=""/>
        <dsp:cNvSpPr/>
      </dsp:nvSpPr>
      <dsp:spPr>
        <a:xfrm>
          <a:off x="62876" y="4014214"/>
          <a:ext cx="535040" cy="5350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4BF452-6295-4AE6-8F86-31F928CE4EEC}">
      <dsp:nvSpPr>
        <dsp:cNvPr id="0" name=""/>
        <dsp:cNvSpPr/>
      </dsp:nvSpPr>
      <dsp:spPr>
        <a:xfrm>
          <a:off x="7324" y="0"/>
          <a:ext cx="4378615" cy="338394"/>
        </a:xfrm>
        <a:prstGeom prst="chevron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err="1"/>
            <a:t>Opt</a:t>
          </a:r>
          <a:r>
            <a:rPr lang="en-GB" sz="2000" kern="1200"/>
            <a:t> 1 - Appts</a:t>
          </a:r>
        </a:p>
      </dsp:txBody>
      <dsp:txXfrm>
        <a:off x="176521" y="0"/>
        <a:ext cx="4040221" cy="338394"/>
      </dsp:txXfrm>
    </dsp:sp>
    <dsp:sp modelId="{68A502D3-DCC3-4FF5-890D-097B83DEE2C4}">
      <dsp:nvSpPr>
        <dsp:cNvPr id="0" name=""/>
        <dsp:cNvSpPr/>
      </dsp:nvSpPr>
      <dsp:spPr>
        <a:xfrm>
          <a:off x="3948079" y="0"/>
          <a:ext cx="4378615" cy="338394"/>
        </a:xfrm>
        <a:prstGeom prst="chevron">
          <a:avLst/>
        </a:prstGeom>
        <a:solidFill>
          <a:schemeClr val="accent3">
            <a:shade val="50000"/>
            <a:hueOff val="-266491"/>
            <a:satOff val="-57579"/>
            <a:lumOff val="550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err="1"/>
            <a:t>Opt</a:t>
          </a:r>
          <a:r>
            <a:rPr lang="en-GB" sz="2000" kern="1200"/>
            <a:t> 2 – All Other Enquiries</a:t>
          </a:r>
        </a:p>
      </dsp:txBody>
      <dsp:txXfrm>
        <a:off x="4117276" y="0"/>
        <a:ext cx="4040221" cy="3383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81AD9-5351-47D5-8BE5-0D1C1795E0DF}">
      <dsp:nvSpPr>
        <dsp:cNvPr id="0" name=""/>
        <dsp:cNvSpPr/>
      </dsp:nvSpPr>
      <dsp:spPr>
        <a:xfrm>
          <a:off x="645694" y="0"/>
          <a:ext cx="7317871" cy="497311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93DC3-9694-4FCB-BC88-4B0545775A68}">
      <dsp:nvSpPr>
        <dsp:cNvPr id="0" name=""/>
        <dsp:cNvSpPr/>
      </dsp:nvSpPr>
      <dsp:spPr>
        <a:xfrm>
          <a:off x="4308" y="1491934"/>
          <a:ext cx="2072444" cy="19892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If after completing RH it is sent to inbox</a:t>
          </a:r>
        </a:p>
      </dsp:txBody>
      <dsp:txXfrm>
        <a:off x="101415" y="1589041"/>
        <a:ext cx="1878230" cy="1795032"/>
      </dsp:txXfrm>
    </dsp:sp>
    <dsp:sp modelId="{A8A7946A-4ADE-4CE2-81CF-FAACD1C1E9AA}">
      <dsp:nvSpPr>
        <dsp:cNvPr id="0" name=""/>
        <dsp:cNvSpPr/>
      </dsp:nvSpPr>
      <dsp:spPr>
        <a:xfrm>
          <a:off x="2180375" y="1491934"/>
          <a:ext cx="2072444" cy="19892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Team are reviewing this daily</a:t>
          </a:r>
        </a:p>
      </dsp:txBody>
      <dsp:txXfrm>
        <a:off x="2277482" y="1589041"/>
        <a:ext cx="1878230" cy="1795032"/>
      </dsp:txXfrm>
    </dsp:sp>
    <dsp:sp modelId="{D76AC131-3239-4F03-AFD2-D790A2ACCA7B}">
      <dsp:nvSpPr>
        <dsp:cNvPr id="0" name=""/>
        <dsp:cNvSpPr/>
      </dsp:nvSpPr>
      <dsp:spPr>
        <a:xfrm>
          <a:off x="4356441" y="1491934"/>
          <a:ext cx="2072444" cy="19892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Sometimes we may need to forward the message onto the most relevant clinician</a:t>
          </a:r>
        </a:p>
      </dsp:txBody>
      <dsp:txXfrm>
        <a:off x="4453548" y="1589041"/>
        <a:ext cx="1878230" cy="1795032"/>
      </dsp:txXfrm>
    </dsp:sp>
    <dsp:sp modelId="{E275A890-5D22-4259-80DF-82A729E06E3A}">
      <dsp:nvSpPr>
        <dsp:cNvPr id="0" name=""/>
        <dsp:cNvSpPr/>
      </dsp:nvSpPr>
      <dsp:spPr>
        <a:xfrm>
          <a:off x="6532507" y="1491934"/>
          <a:ext cx="2072444" cy="19892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We will review and respond, there is no need to ring in to follow up</a:t>
          </a:r>
        </a:p>
      </dsp:txBody>
      <dsp:txXfrm>
        <a:off x="6629614" y="1589041"/>
        <a:ext cx="1878230" cy="17950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95670-8A77-4778-9F78-B32CC5B07E11}">
      <dsp:nvSpPr>
        <dsp:cNvPr id="0" name=""/>
        <dsp:cNvSpPr/>
      </dsp:nvSpPr>
      <dsp:spPr>
        <a:xfrm>
          <a:off x="485696" y="0"/>
          <a:ext cx="5124607" cy="5124607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28D41-FF16-4E33-9870-2B8B037E2FF5}">
      <dsp:nvSpPr>
        <dsp:cNvPr id="0" name=""/>
        <dsp:cNvSpPr/>
      </dsp:nvSpPr>
      <dsp:spPr>
        <a:xfrm>
          <a:off x="972534" y="486837"/>
          <a:ext cx="1998596" cy="19985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Upstairs Appts</a:t>
          </a:r>
        </a:p>
      </dsp:txBody>
      <dsp:txXfrm>
        <a:off x="1070097" y="584400"/>
        <a:ext cx="1803470" cy="1803470"/>
      </dsp:txXfrm>
    </dsp:sp>
    <dsp:sp modelId="{CE0FB007-5070-42B5-A647-AC82ABFEC267}">
      <dsp:nvSpPr>
        <dsp:cNvPr id="0" name=""/>
        <dsp:cNvSpPr/>
      </dsp:nvSpPr>
      <dsp:spPr>
        <a:xfrm>
          <a:off x="3124869" y="486837"/>
          <a:ext cx="1998596" cy="1998596"/>
        </a:xfrm>
        <a:prstGeom prst="roundRect">
          <a:avLst/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When checking in</a:t>
          </a:r>
        </a:p>
      </dsp:txBody>
      <dsp:txXfrm>
        <a:off x="3222432" y="584400"/>
        <a:ext cx="1803470" cy="1803470"/>
      </dsp:txXfrm>
    </dsp:sp>
    <dsp:sp modelId="{94C2FB87-321F-42A2-8184-AC181292067F}">
      <dsp:nvSpPr>
        <dsp:cNvPr id="0" name=""/>
        <dsp:cNvSpPr/>
      </dsp:nvSpPr>
      <dsp:spPr>
        <a:xfrm>
          <a:off x="972534" y="2639172"/>
          <a:ext cx="1998596" cy="1998596"/>
        </a:xfrm>
        <a:prstGeom prst="roundRect">
          <a:avLst/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Check in screen will tell you appt is upstairs</a:t>
          </a:r>
        </a:p>
      </dsp:txBody>
      <dsp:txXfrm>
        <a:off x="1070097" y="2736735"/>
        <a:ext cx="1803470" cy="1803470"/>
      </dsp:txXfrm>
    </dsp:sp>
    <dsp:sp modelId="{2854F299-EE69-4E4D-9462-9B6BCDCFB856}">
      <dsp:nvSpPr>
        <dsp:cNvPr id="0" name=""/>
        <dsp:cNvSpPr/>
      </dsp:nvSpPr>
      <dsp:spPr>
        <a:xfrm>
          <a:off x="3124869" y="2639172"/>
          <a:ext cx="1998596" cy="1998596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Call in screen will also prompt that the appt is upstairs</a:t>
          </a:r>
        </a:p>
      </dsp:txBody>
      <dsp:txXfrm>
        <a:off x="3222432" y="2736735"/>
        <a:ext cx="1803470" cy="1803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4D3EF-DCBE-4DB9-BF11-E5DED79AA353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F9E21-214E-48FB-A699-9CCC5951E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15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6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46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5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600DB-59FB-400D-29FE-5FE0A1C1E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F0C82A-24EB-4E3D-D11A-C958B259C4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720D4-4430-4008-041D-C3D4FA6FA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24061-03CF-4B94-1C84-942CE10956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3C124-AAC2-4A53-97B5-4F188F5235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56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8D26-4EA1-1A30-DCF7-5581AD98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1E1A51-F17D-AE65-254B-3631295FD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FD5CD8-9F83-92A1-D6EB-4DC904EA0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56109-520D-B7D6-B4E2-C2652CAED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714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85128-EC18-4584-4434-E6E3880C2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278F5-EECD-C378-7F7F-D0F2C3D56D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94C064-2EC7-4B74-50DA-0C3DA7528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5C7F0-F8FD-7F6C-6695-7D9F935CB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393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8D26-4EA1-1A30-DCF7-5581AD98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1E1A51-F17D-AE65-254B-3631295FD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FD5CD8-9F83-92A1-D6EB-4DC904EA0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56109-520D-B7D6-B4E2-C2652CAED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727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8D26-4EA1-1A30-DCF7-5581AD98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1E1A51-F17D-AE65-254B-3631295FD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FD5CD8-9F83-92A1-D6EB-4DC904EA0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56109-520D-B7D6-B4E2-C2652CAED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06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1631E-D1FD-D28D-2EE3-E177D5060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091F7-48F6-0EEE-98E5-C40568FC5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BDDE3-479E-C5D7-8EAB-8CBEFE28E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05795-F10C-1394-92BA-690A81EC0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583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5075E-E90F-C2D3-D21C-F30A83F09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A12B90-6A2E-E859-281E-4D623826B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618CBA-A093-D4C3-EA26-6BAE1B59E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0D205-EDC4-4C4B-6999-529B49FA0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89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3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1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3540" y="3928371"/>
            <a:ext cx="2034400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2325829" y="838770"/>
            <a:ext cx="6818174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871" y="838770"/>
            <a:ext cx="2034400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38697" y="690997"/>
            <a:ext cx="1330058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r>
              <a:rPr lang="en-GB" sz="12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38698" y="3772897"/>
            <a:ext cx="158739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0" rtlCol="0" anchor="ctr"/>
          <a:lstStyle/>
          <a:p>
            <a:pPr lvl="0"/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38699" y="4154669"/>
            <a:ext cx="171841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9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226444" y="2238571"/>
            <a:ext cx="1514846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640513" y="2386541"/>
            <a:ext cx="1090064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640513" y="2805114"/>
            <a:ext cx="1090064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640513" y="3223685"/>
            <a:ext cx="1090064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640513" y="1891410"/>
            <a:ext cx="1085576" cy="207749"/>
          </a:xfrm>
          <a:prstGeom prst="rect">
            <a:avLst/>
          </a:prstGeom>
          <a:noFill/>
        </p:spPr>
        <p:txBody>
          <a:bodyPr wrap="square" lIns="0" rIns="54000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GB" sz="7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38697" y="6321135"/>
            <a:ext cx="152618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330425" y="6306732"/>
            <a:ext cx="1711023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27000" bIns="0" rtlCol="0" anchor="t">
            <a:noAutofit/>
          </a:bodyPr>
          <a:lstStyle/>
          <a:p>
            <a:pPr>
              <a:lnSpc>
                <a:spcPts val="600"/>
              </a:lnSpc>
              <a:spcAft>
                <a:spcPts val="450"/>
              </a:spcAft>
            </a:pPr>
            <a:r>
              <a:rPr lang="en-US" sz="6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2460214" y="1136853"/>
            <a:ext cx="2106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4691806" y="1136853"/>
            <a:ext cx="2106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6923399" y="1136849"/>
            <a:ext cx="2106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2460216" y="3603504"/>
            <a:ext cx="2106526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4692068" y="3603504"/>
            <a:ext cx="2106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6923398" y="3603504"/>
            <a:ext cx="2106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2618829" y="690997"/>
            <a:ext cx="1953172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0" rtlCol="0" anchor="ctr"/>
          <a:lstStyle/>
          <a:p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14901393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pos="14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0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36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5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9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8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5DF45-2105-4A1E-A71C-D006D96C813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8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29748" y="159935"/>
            <a:ext cx="1909118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070" y="158911"/>
            <a:ext cx="753183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29747" y="6673960"/>
            <a:ext cx="945000" cy="9650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685783">
              <a:lnSpc>
                <a:spcPct val="110000"/>
              </a:lnSpc>
              <a:spcBef>
                <a:spcPts val="1800"/>
              </a:spcBef>
              <a:buClr>
                <a:srgbClr val="5BC5F1"/>
              </a:buClr>
              <a:defRPr/>
            </a:pPr>
            <a:r>
              <a:rPr lang="en-GB" sz="6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8829171" y="6502245"/>
            <a:ext cx="197080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54426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ransition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3">
          <p15:clr>
            <a:srgbClr val="F26B43"/>
          </p15:clr>
        </p15:guide>
        <p15:guide id="2" pos="111">
          <p15:clr>
            <a:srgbClr val="F26B43"/>
          </p15:clr>
        </p15:guide>
        <p15:guide id="3" orient="horz" pos="96">
          <p15:clr>
            <a:srgbClr val="F26B43"/>
          </p15:clr>
        </p15:guide>
        <p15:guide id="4" orient="horz" pos="354">
          <p15:clr>
            <a:srgbClr val="F26B43"/>
          </p15:clr>
        </p15:guide>
        <p15:guide id="5" pos="1717">
          <p15:clr>
            <a:srgbClr val="F26B43"/>
          </p15:clr>
        </p15:guide>
        <p15:guide id="6" pos="847">
          <p15:clr>
            <a:srgbClr val="F26B43"/>
          </p15:clr>
        </p15:guide>
        <p15:guide id="7" orient="horz" pos="754">
          <p15:clr>
            <a:srgbClr val="F26B43"/>
          </p15:clr>
        </p15:guide>
        <p15:guide id="8" pos="4793">
          <p15:clr>
            <a:srgbClr val="F26B43"/>
          </p15:clr>
        </p15:guide>
        <p15:guide id="9" orient="horz" pos="4247">
          <p15:clr>
            <a:srgbClr val="F26B43"/>
          </p15:clr>
        </p15:guide>
        <p15:guide id="10" orient="horz" pos="40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image" Target="../media/image17.jpeg"/><Relationship Id="rId7" Type="http://schemas.openxmlformats.org/officeDocument/2006/relationships/diagramLayout" Target="../diagrams/layout10.xml"/><Relationship Id="rId12" Type="http://schemas.openxmlformats.org/officeDocument/2006/relationships/hyperlink" Target="https://www.publicdomainpictures.net/view-image.php?image=2886&amp;picture=medicat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0.xml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microsoft.com/office/2007/relationships/diagramDrawing" Target="../diagrams/drawing10.xml"/><Relationship Id="rId4" Type="http://schemas.openxmlformats.org/officeDocument/2006/relationships/hyperlink" Target="https://www.pexels.com/photo/red-and-white-medication-pills-3683067/" TargetMode="External"/><Relationship Id="rId9" Type="http://schemas.openxmlformats.org/officeDocument/2006/relationships/diagramColors" Target="../diagrams/colors10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6.png"/><Relationship Id="rId7" Type="http://schemas.openxmlformats.org/officeDocument/2006/relationships/image" Target="../media/image10.wmf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diagramColors" Target="../diagrams/colors1.xml"/><Relationship Id="rId5" Type="http://schemas.openxmlformats.org/officeDocument/2006/relationships/image" Target="../media/image7.w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1.bin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notesSlide" Target="../notesSlides/notesSlide5.xml"/><Relationship Id="rId16" Type="http://schemas.openxmlformats.org/officeDocument/2006/relationships/diagramQuickStyle" Target="../diagrams/quickStyl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microsoft.com/office/2007/relationships/diagramDrawing" Target="../diagrams/drawing9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9.xml"/><Relationship Id="rId5" Type="http://schemas.openxmlformats.org/officeDocument/2006/relationships/diagramLayout" Target="../diagrams/layout8.xml"/><Relationship Id="rId15" Type="http://schemas.openxmlformats.org/officeDocument/2006/relationships/hyperlink" Target="https://narodnatribuna.info/lists/t/typical-wood-stair-design/" TargetMode="External"/><Relationship Id="rId10" Type="http://schemas.openxmlformats.org/officeDocument/2006/relationships/diagramLayout" Target="../diagrams/layout9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Relationship Id="rId1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039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219075" y="180901"/>
            <a:ext cx="87058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PPG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0225" y="3705687"/>
          <a:ext cx="5429250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0225" y="3705687"/>
                        <a:ext cx="5429250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9DD70BE-D53E-BE1C-F8AF-306A0334F0B4}"/>
              </a:ext>
            </a:extLst>
          </p:cNvPr>
          <p:cNvSpPr txBox="1"/>
          <p:nvPr/>
        </p:nvSpPr>
        <p:spPr>
          <a:xfrm>
            <a:off x="0" y="3819525"/>
            <a:ext cx="91325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>
                <a:solidFill>
                  <a:prstClr val="white"/>
                </a:solidFill>
                <a:latin typeface="Aptos Display"/>
              </a:rPr>
              <a:t>4th August 2026</a:t>
            </a: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 descr="A white castle logo with text">
            <a:extLst>
              <a:ext uri="{FF2B5EF4-FFF2-40B4-BE49-F238E27FC236}">
                <a16:creationId xmlns:a16="http://schemas.microsoft.com/office/drawing/2014/main" id="{6272E526-4B34-F6BD-6AE7-2D3AEA16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765202"/>
            <a:ext cx="3902975" cy="197591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9D57247-A681-49AF-8510-3983739C1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012493"/>
            <a:ext cx="3293843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6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BDAB2-1011-6133-2219-B6EDA8BDA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949712D-6932-BF3C-0079-6829FEA96B11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GB" sz="3600" b="1">
                <a:solidFill>
                  <a:prstClr val="white"/>
                </a:solidFill>
                <a:latin typeface="Aptos Display"/>
              </a:rPr>
              <a:t>Prescribing</a:t>
            </a:r>
            <a:endParaRPr lang="en-US"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A8B3C4-16EC-BB8E-65DF-29431F91C1F2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ills on a purple background&#10;&#10;Description automatically generated">
            <a:extLst>
              <a:ext uri="{FF2B5EF4-FFF2-40B4-BE49-F238E27FC236}">
                <a16:creationId xmlns:a16="http://schemas.microsoft.com/office/drawing/2014/main" id="{62CE905B-9013-1165-E6BB-2BD7A304D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6896" y="1136364"/>
            <a:ext cx="1964090" cy="1309393"/>
          </a:xfrm>
          <a:prstGeom prst="rect">
            <a:avLst/>
          </a:prstGeom>
        </p:spPr>
      </p:pic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F29381A-C721-E8FC-7F27-1F6726D18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CB4715C-6BEB-09C8-BDB4-0D6CD02B3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882760"/>
              </p:ext>
            </p:extLst>
          </p:nvPr>
        </p:nvGraphicFramePr>
        <p:xfrm>
          <a:off x="1524000" y="1090199"/>
          <a:ext cx="6096000" cy="4964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8" name="Picture 7" descr="A close-up of pills spilling out of a bottle&#10;&#10;Description automatically generated">
            <a:extLst>
              <a:ext uri="{FF2B5EF4-FFF2-40B4-BE49-F238E27FC236}">
                <a16:creationId xmlns:a16="http://schemas.microsoft.com/office/drawing/2014/main" id="{34AD1DE5-DE56-31DA-42BD-A1D337A1DB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052508" y="4713421"/>
            <a:ext cx="1984093" cy="132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3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Acronyms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3B90BA-B731-C5EB-6E8A-4E3AA7A04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106445"/>
              </p:ext>
            </p:extLst>
          </p:nvPr>
        </p:nvGraphicFramePr>
        <p:xfrm>
          <a:off x="518482" y="1339098"/>
          <a:ext cx="8356312" cy="481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14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396492" y="152326"/>
            <a:ext cx="632618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ptos Display"/>
              </a:rPr>
              <a:t>Staff Changes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3009900" cy="177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3009900" cy="177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959840" imgH="944640" progId="Photoshop.Image.23">
                  <p:embed/>
                </p:oleObj>
              </mc:Choice>
              <mc:Fallback>
                <p:oleObj name="Image" r:id="rId6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Content Placeholder 2" descr="SmartArt Process Diagram">
            <a:extLst>
              <a:ext uri="{FF2B5EF4-FFF2-40B4-BE49-F238E27FC236}">
                <a16:creationId xmlns:a16="http://schemas.microsoft.com/office/drawing/2014/main" id="{C923E01D-A50F-D600-54B5-9819538B6A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3840441"/>
              </p:ext>
            </p:extLst>
          </p:nvPr>
        </p:nvGraphicFramePr>
        <p:xfrm>
          <a:off x="304801" y="1438786"/>
          <a:ext cx="8563896" cy="4637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9840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_Completion_Rate" descr="S_Comp_Rate">
            <a:extLst>
              <a:ext uri="{FF2B5EF4-FFF2-40B4-BE49-F238E27FC236}">
                <a16:creationId xmlns:a16="http://schemas.microsoft.com/office/drawing/2014/main" id="{2A36B034-F96E-54C5-C557-230A9DEBF42A}"/>
              </a:ext>
            </a:extLst>
          </p:cNvPr>
          <p:cNvSpPr txBox="1"/>
          <p:nvPr/>
        </p:nvSpPr>
        <p:spPr>
          <a:xfrm>
            <a:off x="149353" y="3210211"/>
            <a:ext cx="4702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32%</a:t>
            </a:r>
          </a:p>
        </p:txBody>
      </p:sp>
      <p:sp>
        <p:nvSpPr>
          <p:cNvPr id="3" name="S_Sent_Back" descr="S_Sent_Back">
            <a:extLst>
              <a:ext uri="{FF2B5EF4-FFF2-40B4-BE49-F238E27FC236}">
                <a16:creationId xmlns:a16="http://schemas.microsoft.com/office/drawing/2014/main" id="{D7AB310F-B82B-494D-27F9-C24A18C7AE48}"/>
              </a:ext>
            </a:extLst>
          </p:cNvPr>
          <p:cNvSpPr txBox="1"/>
          <p:nvPr/>
        </p:nvSpPr>
        <p:spPr>
          <a:xfrm>
            <a:off x="149353" y="2795779"/>
            <a:ext cx="4702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98</a:t>
            </a:r>
          </a:p>
        </p:txBody>
      </p:sp>
      <p:sp>
        <p:nvSpPr>
          <p:cNvPr id="4" name="S_Sent_Out" descr="S_Sent_Out">
            <a:extLst>
              <a:ext uri="{FF2B5EF4-FFF2-40B4-BE49-F238E27FC236}">
                <a16:creationId xmlns:a16="http://schemas.microsoft.com/office/drawing/2014/main" id="{B6EF9723-3FBB-23CC-6B5C-27489C5154A4}"/>
              </a:ext>
            </a:extLst>
          </p:cNvPr>
          <p:cNvSpPr txBox="1"/>
          <p:nvPr/>
        </p:nvSpPr>
        <p:spPr>
          <a:xfrm>
            <a:off x="149353" y="2381348"/>
            <a:ext cx="4702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303</a:t>
            </a:r>
          </a:p>
        </p:txBody>
      </p:sp>
      <p:graphicFrame>
        <p:nvGraphicFramePr>
          <p:cNvPr id="5" name="P_CHART7" descr="P_CHART7">
            <a:extLst>
              <a:ext uri="{FF2B5EF4-FFF2-40B4-BE49-F238E27FC236}">
                <a16:creationId xmlns:a16="http://schemas.microsoft.com/office/drawing/2014/main" id="{68A6DF1A-FEE3-7B0E-2C62-1A46365C6373}"/>
              </a:ext>
            </a:extLst>
          </p:cNvPr>
          <p:cNvGraphicFramePr/>
          <p:nvPr/>
        </p:nvGraphicFramePr>
        <p:xfrm>
          <a:off x="24301" y="4343213"/>
          <a:ext cx="1959947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P_TABLE7" descr="P_TABLE7">
            <a:extLst>
              <a:ext uri="{FF2B5EF4-FFF2-40B4-BE49-F238E27FC236}">
                <a16:creationId xmlns:a16="http://schemas.microsoft.com/office/drawing/2014/main" id="{813A04C6-5803-7C7C-2965-F151B3B5963B}"/>
              </a:ext>
            </a:extLst>
          </p:cNvPr>
          <p:cNvGraphicFramePr>
            <a:graphicFrameLocks noGrp="1"/>
          </p:cNvGraphicFramePr>
          <p:nvPr/>
        </p:nvGraphicFramePr>
        <p:xfrm>
          <a:off x="24301" y="5364995"/>
          <a:ext cx="1984249" cy="88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63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1206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46634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460206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5484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33291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62174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7" name="P_CHART7_LOWBASEMESSAGE" descr="P_CHART7_LOWBASEMESSAGE">
            <a:extLst>
              <a:ext uri="{FF2B5EF4-FFF2-40B4-BE49-F238E27FC236}">
                <a16:creationId xmlns:a16="http://schemas.microsoft.com/office/drawing/2014/main" id="{FAB2D33F-F81B-5D8F-4FBB-014096E97C83}"/>
              </a:ext>
            </a:extLst>
          </p:cNvPr>
          <p:cNvSpPr txBox="1"/>
          <p:nvPr/>
        </p:nvSpPr>
        <p:spPr>
          <a:xfrm>
            <a:off x="583737" y="4723299"/>
            <a:ext cx="1056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8" name="P_T7" descr="P_T7">
            <a:extLst>
              <a:ext uri="{FF2B5EF4-FFF2-40B4-BE49-F238E27FC236}">
                <a16:creationId xmlns:a16="http://schemas.microsoft.com/office/drawing/2014/main" id="{20245E5D-F689-8465-011B-3E94FF62B65B}"/>
              </a:ext>
            </a:extLst>
          </p:cNvPr>
          <p:cNvSpPr txBox="1"/>
          <p:nvPr/>
        </p:nvSpPr>
        <p:spPr>
          <a:xfrm>
            <a:off x="714865" y="4714155"/>
            <a:ext cx="633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76%</a:t>
            </a:r>
          </a:p>
        </p:txBody>
      </p:sp>
      <p:sp>
        <p:nvSpPr>
          <p:cNvPr id="9" name="P_Details_Name" descr="P_Details_Name">
            <a:extLst>
              <a:ext uri="{FF2B5EF4-FFF2-40B4-BE49-F238E27FC236}">
                <a16:creationId xmlns:a16="http://schemas.microsoft.com/office/drawing/2014/main" id="{7137E1F6-6CAB-D4E2-24FD-E9B647F5A93E}"/>
              </a:ext>
            </a:extLst>
          </p:cNvPr>
          <p:cNvSpPr txBox="1"/>
          <p:nvPr/>
        </p:nvSpPr>
        <p:spPr>
          <a:xfrm>
            <a:off x="131065" y="1137962"/>
            <a:ext cx="2239127" cy="271869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Castle Medical Group</a:t>
            </a:r>
          </a:p>
        </p:txBody>
      </p:sp>
      <p:sp>
        <p:nvSpPr>
          <p:cNvPr id="10" name="P_Address" descr="P_Address">
            <a:extLst>
              <a:ext uri="{FF2B5EF4-FFF2-40B4-BE49-F238E27FC236}">
                <a16:creationId xmlns:a16="http://schemas.microsoft.com/office/drawing/2014/main" id="{150A81D6-5C4E-4C9C-A401-3FB64277D44B}"/>
              </a:ext>
            </a:extLst>
          </p:cNvPr>
          <p:cNvSpPr txBox="1"/>
          <p:nvPr/>
        </p:nvSpPr>
        <p:spPr>
          <a:xfrm>
            <a:off x="131065" y="1512357"/>
            <a:ext cx="2212265" cy="40011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Ascebi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House, 118 Burton Road, Ashby-De-La-Zouch, LE65 2LP</a:t>
            </a:r>
          </a:p>
        </p:txBody>
      </p:sp>
      <p:sp>
        <p:nvSpPr>
          <p:cNvPr id="11" name="P_Name" descr="P_Name_Label">
            <a:extLst>
              <a:ext uri="{FF2B5EF4-FFF2-40B4-BE49-F238E27FC236}">
                <a16:creationId xmlns:a16="http://schemas.microsoft.com/office/drawing/2014/main" id="{BFEF221F-F97F-EEC7-FA74-5548CC9BF7B2}"/>
              </a:ext>
            </a:extLst>
          </p:cNvPr>
          <p:cNvSpPr txBox="1"/>
          <p:nvPr/>
        </p:nvSpPr>
        <p:spPr>
          <a:xfrm>
            <a:off x="2087527" y="149897"/>
            <a:ext cx="5938605" cy="450123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7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Castle Medical Group</a:t>
            </a:r>
          </a:p>
        </p:txBody>
      </p:sp>
      <p:sp>
        <p:nvSpPr>
          <p:cNvPr id="12" name="P_Label2">
            <a:extLst>
              <a:ext uri="{FF2B5EF4-FFF2-40B4-BE49-F238E27FC236}">
                <a16:creationId xmlns:a16="http://schemas.microsoft.com/office/drawing/2014/main" id="{FDFDD01A-94FE-1D68-60A2-99D9CE34CD00}"/>
              </a:ext>
            </a:extLst>
          </p:cNvPr>
          <p:cNvSpPr txBox="1"/>
          <p:nvPr/>
        </p:nvSpPr>
        <p:spPr>
          <a:xfrm>
            <a:off x="2542999" y="1141974"/>
            <a:ext cx="2029002" cy="430887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Good overall experience of contacting this GP practice</a:t>
            </a: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graphicFrame>
        <p:nvGraphicFramePr>
          <p:cNvPr id="13" name="P_CHART1" descr="P_CHART1">
            <a:extLst>
              <a:ext uri="{FF2B5EF4-FFF2-40B4-BE49-F238E27FC236}">
                <a16:creationId xmlns:a16="http://schemas.microsoft.com/office/drawing/2014/main" id="{C5EB69D6-28BD-4037-0E3D-5016C1645C73}"/>
              </a:ext>
            </a:extLst>
          </p:cNvPr>
          <p:cNvGraphicFramePr/>
          <p:nvPr/>
        </p:nvGraphicFramePr>
        <p:xfrm>
          <a:off x="2379908" y="1619003"/>
          <a:ext cx="2192092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_TABLE1" descr="P_TABLE1">
            <a:extLst>
              <a:ext uri="{FF2B5EF4-FFF2-40B4-BE49-F238E27FC236}">
                <a16:creationId xmlns:a16="http://schemas.microsoft.com/office/drawing/2014/main" id="{C82CA1CA-1FD6-6FFA-4B1E-3C68E977E8B1}"/>
              </a:ext>
            </a:extLst>
          </p:cNvPr>
          <p:cNvGraphicFramePr>
            <a:graphicFrameLocks noGrp="1"/>
          </p:cNvGraphicFramePr>
          <p:nvPr/>
        </p:nvGraphicFramePr>
        <p:xfrm>
          <a:off x="2379906" y="2715303"/>
          <a:ext cx="219209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02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02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4802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4802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15" name="P_CHART1_LOWBASEMESSAGE" descr="P_CHART1_LOWBASEMESSAGE">
            <a:extLst>
              <a:ext uri="{FF2B5EF4-FFF2-40B4-BE49-F238E27FC236}">
                <a16:creationId xmlns:a16="http://schemas.microsoft.com/office/drawing/2014/main" id="{2B6BD02C-DC02-6471-F060-ED06340DBC99}"/>
              </a:ext>
            </a:extLst>
          </p:cNvPr>
          <p:cNvSpPr txBox="1"/>
          <p:nvPr/>
        </p:nvSpPr>
        <p:spPr>
          <a:xfrm>
            <a:off x="3090096" y="195393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16" name="P_T1" descr="P_T1">
            <a:extLst>
              <a:ext uri="{FF2B5EF4-FFF2-40B4-BE49-F238E27FC236}">
                <a16:creationId xmlns:a16="http://schemas.microsoft.com/office/drawing/2014/main" id="{8870051A-4E15-07D9-FB43-59108E3CC87D}"/>
              </a:ext>
            </a:extLst>
          </p:cNvPr>
          <p:cNvSpPr txBox="1"/>
          <p:nvPr/>
        </p:nvSpPr>
        <p:spPr>
          <a:xfrm>
            <a:off x="3099240" y="1995099"/>
            <a:ext cx="84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58%</a:t>
            </a:r>
          </a:p>
        </p:txBody>
      </p:sp>
      <p:sp>
        <p:nvSpPr>
          <p:cNvPr id="17" name="P_Label1">
            <a:extLst>
              <a:ext uri="{FF2B5EF4-FFF2-40B4-BE49-F238E27FC236}">
                <a16:creationId xmlns:a16="http://schemas.microsoft.com/office/drawing/2014/main" id="{C43CA49D-D215-46EF-47D3-7A7146F6B28E}"/>
              </a:ext>
            </a:extLst>
          </p:cNvPr>
          <p:cNvSpPr txBox="1"/>
          <p:nvPr/>
        </p:nvSpPr>
        <p:spPr>
          <a:xfrm>
            <a:off x="4705584" y="1137962"/>
            <a:ext cx="2095088" cy="430887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Easy to contact this GP practice on the phone</a:t>
            </a:r>
          </a:p>
        </p:txBody>
      </p:sp>
      <p:graphicFrame>
        <p:nvGraphicFramePr>
          <p:cNvPr id="18" name="P_CHART2" descr="P_CHART2">
            <a:extLst>
              <a:ext uri="{FF2B5EF4-FFF2-40B4-BE49-F238E27FC236}">
                <a16:creationId xmlns:a16="http://schemas.microsoft.com/office/drawing/2014/main" id="{CB83A5D1-4EC2-2296-5933-A93F3E4633C5}"/>
              </a:ext>
            </a:extLst>
          </p:cNvPr>
          <p:cNvGraphicFramePr/>
          <p:nvPr/>
        </p:nvGraphicFramePr>
        <p:xfrm>
          <a:off x="4705584" y="1568159"/>
          <a:ext cx="2103761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P_TABLE2" descr="P_TABLE2">
            <a:extLst>
              <a:ext uri="{FF2B5EF4-FFF2-40B4-BE49-F238E27FC236}">
                <a16:creationId xmlns:a16="http://schemas.microsoft.com/office/drawing/2014/main" id="{D6D7C792-E1E6-C9C4-3643-8CA2871E234B}"/>
              </a:ext>
            </a:extLst>
          </p:cNvPr>
          <p:cNvGraphicFramePr>
            <a:graphicFrameLocks noGrp="1"/>
          </p:cNvGraphicFramePr>
          <p:nvPr/>
        </p:nvGraphicFramePr>
        <p:xfrm>
          <a:off x="4694704" y="2782339"/>
          <a:ext cx="2095088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395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93592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2377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23772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01268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6848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6848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20" name="P_CHART2_LOWBASEMESSAGE" descr="P_CHART2_LOWBASEMESSAGE">
            <a:extLst>
              <a:ext uri="{FF2B5EF4-FFF2-40B4-BE49-F238E27FC236}">
                <a16:creationId xmlns:a16="http://schemas.microsoft.com/office/drawing/2014/main" id="{1FA82F7D-18E5-BC25-744F-81AAF2F8CE42}"/>
              </a:ext>
            </a:extLst>
          </p:cNvPr>
          <p:cNvSpPr txBox="1"/>
          <p:nvPr/>
        </p:nvSpPr>
        <p:spPr>
          <a:xfrm>
            <a:off x="5425321" y="194170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21" name="P_T2" descr="P_T2">
            <a:extLst>
              <a:ext uri="{FF2B5EF4-FFF2-40B4-BE49-F238E27FC236}">
                <a16:creationId xmlns:a16="http://schemas.microsoft.com/office/drawing/2014/main" id="{45AB6360-25E8-E30B-C053-207A3E4D919B}"/>
              </a:ext>
            </a:extLst>
          </p:cNvPr>
          <p:cNvSpPr txBox="1"/>
          <p:nvPr/>
        </p:nvSpPr>
        <p:spPr>
          <a:xfrm>
            <a:off x="5350178" y="1947958"/>
            <a:ext cx="84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43%</a:t>
            </a:r>
          </a:p>
        </p:txBody>
      </p:sp>
      <p:sp>
        <p:nvSpPr>
          <p:cNvPr id="22" name="P_Label6">
            <a:extLst>
              <a:ext uri="{FF2B5EF4-FFF2-40B4-BE49-F238E27FC236}">
                <a16:creationId xmlns:a16="http://schemas.microsoft.com/office/drawing/2014/main" id="{82DB0B94-FF7D-E3BA-0B5A-A7F8045A03C8}"/>
              </a:ext>
            </a:extLst>
          </p:cNvPr>
          <p:cNvSpPr txBox="1"/>
          <p:nvPr/>
        </p:nvSpPr>
        <p:spPr>
          <a:xfrm>
            <a:off x="7077944" y="1178998"/>
            <a:ext cx="1934992" cy="430887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graphicFrame>
        <p:nvGraphicFramePr>
          <p:cNvPr id="23" name="P_CHART3" descr="P_CHART3">
            <a:extLst>
              <a:ext uri="{FF2B5EF4-FFF2-40B4-BE49-F238E27FC236}">
                <a16:creationId xmlns:a16="http://schemas.microsoft.com/office/drawing/2014/main" id="{8D98B005-1E17-6B39-C07C-106C295BE363}"/>
              </a:ext>
            </a:extLst>
          </p:cNvPr>
          <p:cNvGraphicFramePr/>
          <p:nvPr/>
        </p:nvGraphicFramePr>
        <p:xfrm>
          <a:off x="6925236" y="1621863"/>
          <a:ext cx="2103761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P_TABLE3" descr="P_TABLE3">
            <a:extLst>
              <a:ext uri="{FF2B5EF4-FFF2-40B4-BE49-F238E27FC236}">
                <a16:creationId xmlns:a16="http://schemas.microsoft.com/office/drawing/2014/main" id="{12F56AAB-8172-95C9-10CA-636823508472}"/>
              </a:ext>
            </a:extLst>
          </p:cNvPr>
          <p:cNvGraphicFramePr>
            <a:graphicFrameLocks noGrp="1"/>
          </p:cNvGraphicFramePr>
          <p:nvPr/>
        </p:nvGraphicFramePr>
        <p:xfrm>
          <a:off x="6925234" y="2747126"/>
          <a:ext cx="210376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99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6989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2594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2594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5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25" name="P_CHART3_LOWBASEMESSAGE" descr="P_CHART3_LOWBASEMESSAGE">
            <a:extLst>
              <a:ext uri="{FF2B5EF4-FFF2-40B4-BE49-F238E27FC236}">
                <a16:creationId xmlns:a16="http://schemas.microsoft.com/office/drawing/2014/main" id="{7A7238DF-578D-58D1-9AD0-8DF9DE9BC682}"/>
              </a:ext>
            </a:extLst>
          </p:cNvPr>
          <p:cNvSpPr txBox="1"/>
          <p:nvPr/>
        </p:nvSpPr>
        <p:spPr>
          <a:xfrm>
            <a:off x="7629682" y="19760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26" name="P_T3" descr="P_T3">
            <a:extLst>
              <a:ext uri="{FF2B5EF4-FFF2-40B4-BE49-F238E27FC236}">
                <a16:creationId xmlns:a16="http://schemas.microsoft.com/office/drawing/2014/main" id="{C1FEB750-BF82-48BC-02C4-4070B3AB0BA4}"/>
              </a:ext>
            </a:extLst>
          </p:cNvPr>
          <p:cNvSpPr txBox="1"/>
          <p:nvPr/>
        </p:nvSpPr>
        <p:spPr>
          <a:xfrm>
            <a:off x="7655338" y="2024013"/>
            <a:ext cx="68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47%</a:t>
            </a:r>
          </a:p>
        </p:txBody>
      </p:sp>
      <p:sp>
        <p:nvSpPr>
          <p:cNvPr id="27" name="P_Label5">
            <a:extLst>
              <a:ext uri="{FF2B5EF4-FFF2-40B4-BE49-F238E27FC236}">
                <a16:creationId xmlns:a16="http://schemas.microsoft.com/office/drawing/2014/main" id="{2873EE66-771D-F888-5D83-193BFB9B632E}"/>
              </a:ext>
            </a:extLst>
          </p:cNvPr>
          <p:cNvSpPr txBox="1"/>
          <p:nvPr/>
        </p:nvSpPr>
        <p:spPr>
          <a:xfrm>
            <a:off x="2460302" y="3629139"/>
            <a:ext cx="2111696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Helpfulness of reception and administrative team at this practice</a:t>
            </a:r>
          </a:p>
        </p:txBody>
      </p:sp>
      <p:graphicFrame>
        <p:nvGraphicFramePr>
          <p:cNvPr id="28" name="P_CHART4" descr="P_CHART4">
            <a:extLst>
              <a:ext uri="{FF2B5EF4-FFF2-40B4-BE49-F238E27FC236}">
                <a16:creationId xmlns:a16="http://schemas.microsoft.com/office/drawing/2014/main" id="{2728A2FA-2F59-C87A-8622-6C246191D6C0}"/>
              </a:ext>
            </a:extLst>
          </p:cNvPr>
          <p:cNvGraphicFramePr/>
          <p:nvPr/>
        </p:nvGraphicFramePr>
        <p:xfrm>
          <a:off x="2379905" y="4175605"/>
          <a:ext cx="2192092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9" name="P_TABLE4" descr="P_TABLE4">
            <a:extLst>
              <a:ext uri="{FF2B5EF4-FFF2-40B4-BE49-F238E27FC236}">
                <a16:creationId xmlns:a16="http://schemas.microsoft.com/office/drawing/2014/main" id="{29B365DC-27F0-D16E-425B-39F92CACBCE1}"/>
              </a:ext>
            </a:extLst>
          </p:cNvPr>
          <p:cNvGraphicFramePr>
            <a:graphicFrameLocks noGrp="1"/>
          </p:cNvGraphicFramePr>
          <p:nvPr/>
        </p:nvGraphicFramePr>
        <p:xfrm>
          <a:off x="2379904" y="5196401"/>
          <a:ext cx="219209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02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02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4802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4802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0" name="P_CHART4_LOWBASEMESSAGE" descr="P_CHART4_LOWBASEMESSAGE">
            <a:extLst>
              <a:ext uri="{FF2B5EF4-FFF2-40B4-BE49-F238E27FC236}">
                <a16:creationId xmlns:a16="http://schemas.microsoft.com/office/drawing/2014/main" id="{5E0096D6-2960-0A64-F4C3-2BBC1E68C6FE}"/>
              </a:ext>
            </a:extLst>
          </p:cNvPr>
          <p:cNvSpPr txBox="1"/>
          <p:nvPr/>
        </p:nvSpPr>
        <p:spPr>
          <a:xfrm>
            <a:off x="3093783" y="450778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31" name="P_T4" descr="P_T4">
            <a:extLst>
              <a:ext uri="{FF2B5EF4-FFF2-40B4-BE49-F238E27FC236}">
                <a16:creationId xmlns:a16="http://schemas.microsoft.com/office/drawing/2014/main" id="{C392BA46-3017-5EEA-A10E-A3D8CAFC8557}"/>
              </a:ext>
            </a:extLst>
          </p:cNvPr>
          <p:cNvSpPr txBox="1"/>
          <p:nvPr/>
        </p:nvSpPr>
        <p:spPr>
          <a:xfrm>
            <a:off x="3117528" y="4567417"/>
            <a:ext cx="843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85%</a:t>
            </a:r>
          </a:p>
        </p:txBody>
      </p:sp>
      <p:sp>
        <p:nvSpPr>
          <p:cNvPr id="32" name="P_Label4">
            <a:extLst>
              <a:ext uri="{FF2B5EF4-FFF2-40B4-BE49-F238E27FC236}">
                <a16:creationId xmlns:a16="http://schemas.microsoft.com/office/drawing/2014/main" id="{C86CEC25-A1AD-1B6E-136F-7B51191D5C1E}"/>
              </a:ext>
            </a:extLst>
          </p:cNvPr>
          <p:cNvSpPr txBox="1"/>
          <p:nvPr/>
        </p:nvSpPr>
        <p:spPr>
          <a:xfrm>
            <a:off x="4715133" y="3644442"/>
            <a:ext cx="2111696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Knew what the next step would be after contacting this GP practice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graphicFrame>
        <p:nvGraphicFramePr>
          <p:cNvPr id="33" name="P_CHART5" descr="P_CHART5">
            <a:extLst>
              <a:ext uri="{FF2B5EF4-FFF2-40B4-BE49-F238E27FC236}">
                <a16:creationId xmlns:a16="http://schemas.microsoft.com/office/drawing/2014/main" id="{15540BF3-8471-68D3-B197-1FF2DE3737A2}"/>
              </a:ext>
            </a:extLst>
          </p:cNvPr>
          <p:cNvGraphicFramePr/>
          <p:nvPr/>
        </p:nvGraphicFramePr>
        <p:xfrm>
          <a:off x="4626831" y="4160316"/>
          <a:ext cx="2162961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4" name="P_TABLE5" descr="P_TABLE5">
            <a:extLst>
              <a:ext uri="{FF2B5EF4-FFF2-40B4-BE49-F238E27FC236}">
                <a16:creationId xmlns:a16="http://schemas.microsoft.com/office/drawing/2014/main" id="{C71C6C3A-C5F4-0D17-1B87-67CE2B185FA1}"/>
              </a:ext>
            </a:extLst>
          </p:cNvPr>
          <p:cNvGraphicFramePr>
            <a:graphicFrameLocks noGrp="1"/>
          </p:cNvGraphicFramePr>
          <p:nvPr/>
        </p:nvGraphicFramePr>
        <p:xfrm>
          <a:off x="4699959" y="5534044"/>
          <a:ext cx="2100713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697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381432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17058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5" name="P_CHART5_LOWBASEMESSAGE" descr="P_CHART5_LOWBASEMESSAGE">
            <a:extLst>
              <a:ext uri="{FF2B5EF4-FFF2-40B4-BE49-F238E27FC236}">
                <a16:creationId xmlns:a16="http://schemas.microsoft.com/office/drawing/2014/main" id="{57A05190-6552-1E48-2802-85BBCFB1C4EE}"/>
              </a:ext>
            </a:extLst>
          </p:cNvPr>
          <p:cNvSpPr txBox="1"/>
          <p:nvPr/>
        </p:nvSpPr>
        <p:spPr>
          <a:xfrm>
            <a:off x="5350451" y="4511259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36" name="P_T5" descr="P_T5">
            <a:extLst>
              <a:ext uri="{FF2B5EF4-FFF2-40B4-BE49-F238E27FC236}">
                <a16:creationId xmlns:a16="http://schemas.microsoft.com/office/drawing/2014/main" id="{BEA8BCB4-262F-D326-A791-7B4B7E652F4E}"/>
              </a:ext>
            </a:extLst>
          </p:cNvPr>
          <p:cNvSpPr txBox="1"/>
          <p:nvPr/>
        </p:nvSpPr>
        <p:spPr>
          <a:xfrm>
            <a:off x="5321358" y="4553690"/>
            <a:ext cx="841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88%</a:t>
            </a:r>
          </a:p>
        </p:txBody>
      </p:sp>
      <p:sp>
        <p:nvSpPr>
          <p:cNvPr id="37" name="P_Label3">
            <a:extLst>
              <a:ext uri="{FF2B5EF4-FFF2-40B4-BE49-F238E27FC236}">
                <a16:creationId xmlns:a16="http://schemas.microsoft.com/office/drawing/2014/main" id="{E859A00D-CCD2-1449-1F1F-4FC58BBED127}"/>
              </a:ext>
            </a:extLst>
          </p:cNvPr>
          <p:cNvSpPr txBox="1"/>
          <p:nvPr/>
        </p:nvSpPr>
        <p:spPr>
          <a:xfrm>
            <a:off x="6932928" y="3620823"/>
            <a:ext cx="2103760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Knew what the next step would be within two days of contacting this GP practice</a:t>
            </a:r>
          </a:p>
        </p:txBody>
      </p:sp>
      <p:graphicFrame>
        <p:nvGraphicFramePr>
          <p:cNvPr id="38" name="P_CHART6" descr="P_CHART6">
            <a:extLst>
              <a:ext uri="{FF2B5EF4-FFF2-40B4-BE49-F238E27FC236}">
                <a16:creationId xmlns:a16="http://schemas.microsoft.com/office/drawing/2014/main" id="{421E6B4B-14E4-DBDE-B4FF-025BA59A1FDA}"/>
              </a:ext>
            </a:extLst>
          </p:cNvPr>
          <p:cNvGraphicFramePr/>
          <p:nvPr/>
        </p:nvGraphicFramePr>
        <p:xfrm>
          <a:off x="6844625" y="4164295"/>
          <a:ext cx="2192063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9" name="P_TABLE6" descr="P_TABLE6">
            <a:extLst>
              <a:ext uri="{FF2B5EF4-FFF2-40B4-BE49-F238E27FC236}">
                <a16:creationId xmlns:a16="http://schemas.microsoft.com/office/drawing/2014/main" id="{9473D578-D649-96A8-A2B3-9BF95238091E}"/>
              </a:ext>
            </a:extLst>
          </p:cNvPr>
          <p:cNvGraphicFramePr>
            <a:graphicFrameLocks noGrp="1"/>
          </p:cNvGraphicFramePr>
          <p:nvPr/>
        </p:nvGraphicFramePr>
        <p:xfrm>
          <a:off x="6826829" y="5526904"/>
          <a:ext cx="2299374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9747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381841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287786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0" name="P_CHART6_LOWBASEMESSAGE" descr="P_CHART6_LOWBASEMESSAGE">
            <a:extLst>
              <a:ext uri="{FF2B5EF4-FFF2-40B4-BE49-F238E27FC236}">
                <a16:creationId xmlns:a16="http://schemas.microsoft.com/office/drawing/2014/main" id="{1E10A2B6-4375-ADBB-65C9-E2D0A20EBFB8}"/>
              </a:ext>
            </a:extLst>
          </p:cNvPr>
          <p:cNvSpPr txBox="1"/>
          <p:nvPr/>
        </p:nvSpPr>
        <p:spPr>
          <a:xfrm>
            <a:off x="7591375" y="452724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Arial"/>
            </a:endParaRPr>
          </a:p>
        </p:txBody>
      </p:sp>
      <p:sp>
        <p:nvSpPr>
          <p:cNvPr id="41" name="P_T6" descr="P_T6">
            <a:extLst>
              <a:ext uri="{FF2B5EF4-FFF2-40B4-BE49-F238E27FC236}">
                <a16:creationId xmlns:a16="http://schemas.microsoft.com/office/drawing/2014/main" id="{F0F1E3A4-CC3E-7357-7A10-9F1BC41A136F}"/>
              </a:ext>
            </a:extLst>
          </p:cNvPr>
          <p:cNvSpPr txBox="1"/>
          <p:nvPr/>
        </p:nvSpPr>
        <p:spPr>
          <a:xfrm>
            <a:off x="7593190" y="4538633"/>
            <a:ext cx="774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Arial"/>
              </a:rPr>
              <a:t>94%</a:t>
            </a:r>
          </a:p>
        </p:txBody>
      </p:sp>
    </p:spTree>
    <p:extLst>
      <p:ext uri="{BB962C8B-B14F-4D97-AF65-F5344CB8AC3E}">
        <p14:creationId xmlns:p14="http://schemas.microsoft.com/office/powerpoint/2010/main" val="230709947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049DC-A720-D398-6822-91DA1AE3D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C30833CB-3858-363E-FB7C-073D7BAAE298}"/>
              </a:ext>
            </a:extLst>
          </p:cNvPr>
          <p:cNvSpPr txBox="1"/>
          <p:nvPr/>
        </p:nvSpPr>
        <p:spPr>
          <a:xfrm>
            <a:off x="2087527" y="149897"/>
            <a:ext cx="5938605" cy="450123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defTabSz="685800"/>
            <a:r>
              <a:rPr lang="en-GB" sz="2475" b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Castle Medical Group</a:t>
            </a:r>
          </a:p>
        </p:txBody>
      </p:sp>
      <p:sp>
        <p:nvSpPr>
          <p:cNvPr id="2" name="P_Details_Name" descr="P_Details_Name">
            <a:extLst>
              <a:ext uri="{FF2B5EF4-FFF2-40B4-BE49-F238E27FC236}">
                <a16:creationId xmlns:a16="http://schemas.microsoft.com/office/drawing/2014/main" id="{C089CC37-3FD2-D49C-36AD-384B24F5B58C}"/>
              </a:ext>
            </a:extLst>
          </p:cNvPr>
          <p:cNvSpPr txBox="1"/>
          <p:nvPr/>
        </p:nvSpPr>
        <p:spPr>
          <a:xfrm>
            <a:off x="131065" y="1137962"/>
            <a:ext cx="2239127" cy="271869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Castle Medical Group</a:t>
            </a:r>
          </a:p>
        </p:txBody>
      </p:sp>
      <p:sp>
        <p:nvSpPr>
          <p:cNvPr id="4" name="P_Address" descr="P_Address">
            <a:extLst>
              <a:ext uri="{FF2B5EF4-FFF2-40B4-BE49-F238E27FC236}">
                <a16:creationId xmlns:a16="http://schemas.microsoft.com/office/drawing/2014/main" id="{913CA03A-F98C-C1B8-BD6B-D00D0A16B2CB}"/>
              </a:ext>
            </a:extLst>
          </p:cNvPr>
          <p:cNvSpPr txBox="1"/>
          <p:nvPr/>
        </p:nvSpPr>
        <p:spPr>
          <a:xfrm>
            <a:off x="131065" y="1512357"/>
            <a:ext cx="2212265" cy="40011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err="1">
                <a:latin typeface="Arial" panose="020B0604020202020204" pitchFamily="34" charset="0"/>
                <a:cs typeface="Arial" panose="020B0604020202020204" pitchFamily="34" charset="0"/>
              </a:rPr>
              <a:t>Ascebi</a:t>
            </a: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 House, 118 Burton Road, Ashby-De-La-Zouch, LE65 2LP</a:t>
            </a:r>
          </a:p>
        </p:txBody>
      </p:sp>
      <p:sp>
        <p:nvSpPr>
          <p:cNvPr id="5" name="S_Completion_Rate" descr="S_Comp_Rate">
            <a:extLst>
              <a:ext uri="{FF2B5EF4-FFF2-40B4-BE49-F238E27FC236}">
                <a16:creationId xmlns:a16="http://schemas.microsoft.com/office/drawing/2014/main" id="{EDB5DD2B-B307-6A1F-CB67-29AF07F0501E}"/>
              </a:ext>
            </a:extLst>
          </p:cNvPr>
          <p:cNvSpPr txBox="1"/>
          <p:nvPr/>
        </p:nvSpPr>
        <p:spPr>
          <a:xfrm>
            <a:off x="149353" y="3210211"/>
            <a:ext cx="4702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32%</a:t>
            </a:r>
          </a:p>
        </p:txBody>
      </p:sp>
      <p:sp>
        <p:nvSpPr>
          <p:cNvPr id="6" name="S_Sent_Back" descr="S_Sent_Back">
            <a:extLst>
              <a:ext uri="{FF2B5EF4-FFF2-40B4-BE49-F238E27FC236}">
                <a16:creationId xmlns:a16="http://schemas.microsoft.com/office/drawing/2014/main" id="{68AD0810-3292-CE84-E500-024D0EEE969B}"/>
              </a:ext>
            </a:extLst>
          </p:cNvPr>
          <p:cNvSpPr txBox="1"/>
          <p:nvPr/>
        </p:nvSpPr>
        <p:spPr>
          <a:xfrm>
            <a:off x="149353" y="2795779"/>
            <a:ext cx="4702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</a:p>
        </p:txBody>
      </p:sp>
      <p:sp>
        <p:nvSpPr>
          <p:cNvPr id="7" name="S_Sent_Out" descr="S_Sent_Out">
            <a:extLst>
              <a:ext uri="{FF2B5EF4-FFF2-40B4-BE49-F238E27FC236}">
                <a16:creationId xmlns:a16="http://schemas.microsoft.com/office/drawing/2014/main" id="{7A3D4F8D-964E-C671-00EA-C684748E0621}"/>
              </a:ext>
            </a:extLst>
          </p:cNvPr>
          <p:cNvSpPr txBox="1"/>
          <p:nvPr/>
        </p:nvSpPr>
        <p:spPr>
          <a:xfrm>
            <a:off x="149353" y="2381348"/>
            <a:ext cx="4702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303</a:t>
            </a:r>
          </a:p>
        </p:txBody>
      </p:sp>
      <p:graphicFrame>
        <p:nvGraphicFramePr>
          <p:cNvPr id="8" name="P_CHART7" descr="P_CHART7">
            <a:extLst>
              <a:ext uri="{FF2B5EF4-FFF2-40B4-BE49-F238E27FC236}">
                <a16:creationId xmlns:a16="http://schemas.microsoft.com/office/drawing/2014/main" id="{C05DE923-0AA5-0EB1-E109-89478BA3CA25}"/>
              </a:ext>
            </a:extLst>
          </p:cNvPr>
          <p:cNvGraphicFramePr/>
          <p:nvPr/>
        </p:nvGraphicFramePr>
        <p:xfrm>
          <a:off x="24301" y="4343213"/>
          <a:ext cx="1959947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P_TABLE7" descr="P_TABLE7">
            <a:extLst>
              <a:ext uri="{FF2B5EF4-FFF2-40B4-BE49-F238E27FC236}">
                <a16:creationId xmlns:a16="http://schemas.microsoft.com/office/drawing/2014/main" id="{ED4086A6-6130-205D-99F5-C7196474A7E7}"/>
              </a:ext>
            </a:extLst>
          </p:cNvPr>
          <p:cNvGraphicFramePr>
            <a:graphicFrameLocks noGrp="1"/>
          </p:cNvGraphicFramePr>
          <p:nvPr/>
        </p:nvGraphicFramePr>
        <p:xfrm>
          <a:off x="24301" y="5364995"/>
          <a:ext cx="1984249" cy="88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63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1206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46634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460206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5484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33291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62174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A0B366FC-6B92-9DCF-6194-B6F37CE8CF39}"/>
              </a:ext>
            </a:extLst>
          </p:cNvPr>
          <p:cNvSpPr txBox="1"/>
          <p:nvPr/>
        </p:nvSpPr>
        <p:spPr>
          <a:xfrm>
            <a:off x="583737" y="4723299"/>
            <a:ext cx="1056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8FF81915-2302-FEDD-6E55-BCCCE4AA30F4}"/>
              </a:ext>
            </a:extLst>
          </p:cNvPr>
          <p:cNvSpPr txBox="1"/>
          <p:nvPr/>
        </p:nvSpPr>
        <p:spPr>
          <a:xfrm>
            <a:off x="714865" y="4714155"/>
            <a:ext cx="633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76%</a:t>
            </a:r>
          </a:p>
        </p:txBody>
      </p:sp>
      <p:sp>
        <p:nvSpPr>
          <p:cNvPr id="42" name="P_Label1">
            <a:extLst>
              <a:ext uri="{FF2B5EF4-FFF2-40B4-BE49-F238E27FC236}">
                <a16:creationId xmlns:a16="http://schemas.microsoft.com/office/drawing/2014/main" id="{621C2A1B-B808-6EEF-D056-B12304C95634}"/>
              </a:ext>
            </a:extLst>
          </p:cNvPr>
          <p:cNvSpPr txBox="1"/>
          <p:nvPr/>
        </p:nvSpPr>
        <p:spPr>
          <a:xfrm>
            <a:off x="2481837" y="1189191"/>
            <a:ext cx="2090163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" name="P_CHART1" descr="P_CHART1">
            <a:extLst>
              <a:ext uri="{FF2B5EF4-FFF2-40B4-BE49-F238E27FC236}">
                <a16:creationId xmlns:a16="http://schemas.microsoft.com/office/drawing/2014/main" id="{C13C1C4D-FB72-A113-D75F-A341835F501D}"/>
              </a:ext>
            </a:extLst>
          </p:cNvPr>
          <p:cNvGraphicFramePr/>
          <p:nvPr/>
        </p:nvGraphicFramePr>
        <p:xfrm>
          <a:off x="2454975" y="1737250"/>
          <a:ext cx="21006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P_TABLE1" descr="P_TABLE1">
            <a:extLst>
              <a:ext uri="{FF2B5EF4-FFF2-40B4-BE49-F238E27FC236}">
                <a16:creationId xmlns:a16="http://schemas.microsoft.com/office/drawing/2014/main" id="{B9A24558-DD17-53FF-7552-E00227056452}"/>
              </a:ext>
            </a:extLst>
          </p:cNvPr>
          <p:cNvGraphicFramePr>
            <a:graphicFrameLocks noGrp="1"/>
          </p:cNvGraphicFramePr>
          <p:nvPr/>
        </p:nvGraphicFramePr>
        <p:xfrm>
          <a:off x="2427142" y="2770869"/>
          <a:ext cx="214486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380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20639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3420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36215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5" name="P_CHART1_LOWBASEMESSAGE" descr="P_CHART1_LOWBASEMESSAGE">
            <a:extLst>
              <a:ext uri="{FF2B5EF4-FFF2-40B4-BE49-F238E27FC236}">
                <a16:creationId xmlns:a16="http://schemas.microsoft.com/office/drawing/2014/main" id="{5508C777-5DE1-DE5A-56A2-8511659F8ED1}"/>
              </a:ext>
            </a:extLst>
          </p:cNvPr>
          <p:cNvSpPr txBox="1"/>
          <p:nvPr/>
        </p:nvSpPr>
        <p:spPr>
          <a:xfrm>
            <a:off x="3044087" y="2012769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6" name="P_T1" descr="P_T1">
            <a:extLst>
              <a:ext uri="{FF2B5EF4-FFF2-40B4-BE49-F238E27FC236}">
                <a16:creationId xmlns:a16="http://schemas.microsoft.com/office/drawing/2014/main" id="{9ED75B3A-B1DB-C720-790D-6546FFD6937C}"/>
              </a:ext>
            </a:extLst>
          </p:cNvPr>
          <p:cNvSpPr txBox="1"/>
          <p:nvPr/>
        </p:nvSpPr>
        <p:spPr>
          <a:xfrm>
            <a:off x="3094350" y="2108001"/>
            <a:ext cx="737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100%</a:t>
            </a:r>
          </a:p>
        </p:txBody>
      </p:sp>
      <p:sp>
        <p:nvSpPr>
          <p:cNvPr id="47" name="P_Label2">
            <a:extLst>
              <a:ext uri="{FF2B5EF4-FFF2-40B4-BE49-F238E27FC236}">
                <a16:creationId xmlns:a16="http://schemas.microsoft.com/office/drawing/2014/main" id="{49823F7B-8F38-6EE4-535E-3825D76D8146}"/>
              </a:ext>
            </a:extLst>
          </p:cNvPr>
          <p:cNvSpPr txBox="1"/>
          <p:nvPr/>
        </p:nvSpPr>
        <p:spPr>
          <a:xfrm>
            <a:off x="4694103" y="1193297"/>
            <a:ext cx="2085258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8" name="P_CHART2" descr="P_CHART2">
            <a:extLst>
              <a:ext uri="{FF2B5EF4-FFF2-40B4-BE49-F238E27FC236}">
                <a16:creationId xmlns:a16="http://schemas.microsoft.com/office/drawing/2014/main" id="{4FD5E40E-A797-938C-4779-7E1A744443F1}"/>
              </a:ext>
            </a:extLst>
          </p:cNvPr>
          <p:cNvGraphicFramePr/>
          <p:nvPr/>
        </p:nvGraphicFramePr>
        <p:xfrm>
          <a:off x="4608771" y="1753101"/>
          <a:ext cx="2170589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9" name="P_TABLE2" descr="P_TABLE2">
            <a:extLst>
              <a:ext uri="{FF2B5EF4-FFF2-40B4-BE49-F238E27FC236}">
                <a16:creationId xmlns:a16="http://schemas.microsoft.com/office/drawing/2014/main" id="{E1B4D20F-C578-369D-1EB8-F55AECF38FE2}"/>
              </a:ext>
            </a:extLst>
          </p:cNvPr>
          <p:cNvGraphicFramePr>
            <a:graphicFrameLocks noGrp="1"/>
          </p:cNvGraphicFramePr>
          <p:nvPr/>
        </p:nvGraphicFramePr>
        <p:xfrm>
          <a:off x="4667242" y="2764195"/>
          <a:ext cx="21121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126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9293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280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280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2884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09266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0926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50" name="P_CHART2_LOWBASEMESSAGE" descr="P_CHART2_LOWBASEMESSAGE">
            <a:extLst>
              <a:ext uri="{FF2B5EF4-FFF2-40B4-BE49-F238E27FC236}">
                <a16:creationId xmlns:a16="http://schemas.microsoft.com/office/drawing/2014/main" id="{D6995779-06ED-EF39-B35F-C1B5F823D416}"/>
              </a:ext>
            </a:extLst>
          </p:cNvPr>
          <p:cNvSpPr txBox="1"/>
          <p:nvPr/>
        </p:nvSpPr>
        <p:spPr>
          <a:xfrm>
            <a:off x="5395336" y="19865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1" name="P_T2" descr="P_T2">
            <a:extLst>
              <a:ext uri="{FF2B5EF4-FFF2-40B4-BE49-F238E27FC236}">
                <a16:creationId xmlns:a16="http://schemas.microsoft.com/office/drawing/2014/main" id="{BF0DE7A4-D25B-CB83-9CD5-AE73D5A25FC6}"/>
              </a:ext>
            </a:extLst>
          </p:cNvPr>
          <p:cNvSpPr txBox="1"/>
          <p:nvPr/>
        </p:nvSpPr>
        <p:spPr>
          <a:xfrm>
            <a:off x="5291533" y="2134430"/>
            <a:ext cx="842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52" name="P_Label3">
            <a:extLst>
              <a:ext uri="{FF2B5EF4-FFF2-40B4-BE49-F238E27FC236}">
                <a16:creationId xmlns:a16="http://schemas.microsoft.com/office/drawing/2014/main" id="{2643F348-CDC0-4D86-F333-7931EAC91729}"/>
              </a:ext>
            </a:extLst>
          </p:cNvPr>
          <p:cNvSpPr txBox="1"/>
          <p:nvPr/>
        </p:nvSpPr>
        <p:spPr>
          <a:xfrm>
            <a:off x="6961539" y="1151212"/>
            <a:ext cx="2182461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3" name="P_CHART3" descr="P_CHART3">
            <a:extLst>
              <a:ext uri="{FF2B5EF4-FFF2-40B4-BE49-F238E27FC236}">
                <a16:creationId xmlns:a16="http://schemas.microsoft.com/office/drawing/2014/main" id="{1F08C461-AE5C-5010-CEAF-68F25F5AFA12}"/>
              </a:ext>
            </a:extLst>
          </p:cNvPr>
          <p:cNvGraphicFramePr/>
          <p:nvPr/>
        </p:nvGraphicFramePr>
        <p:xfrm>
          <a:off x="6864692" y="1711077"/>
          <a:ext cx="214485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4" name="P_TABLE3" descr="P_TABLE3">
            <a:extLst>
              <a:ext uri="{FF2B5EF4-FFF2-40B4-BE49-F238E27FC236}">
                <a16:creationId xmlns:a16="http://schemas.microsoft.com/office/drawing/2014/main" id="{FD338E05-B104-2D62-2123-5AABE78D77F8}"/>
              </a:ext>
            </a:extLst>
          </p:cNvPr>
          <p:cNvGraphicFramePr>
            <a:graphicFrameLocks noGrp="1"/>
          </p:cNvGraphicFramePr>
          <p:nvPr/>
        </p:nvGraphicFramePr>
        <p:xfrm>
          <a:off x="6874600" y="2705135"/>
          <a:ext cx="214486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6048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76382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36215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36215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55" name="P_CHART3_LOWBASEMESSAGE" descr="P_CHART3_LOWBASEMESSAGE">
            <a:extLst>
              <a:ext uri="{FF2B5EF4-FFF2-40B4-BE49-F238E27FC236}">
                <a16:creationId xmlns:a16="http://schemas.microsoft.com/office/drawing/2014/main" id="{93C7AB43-2C62-187A-00A9-C87213F7A6A5}"/>
              </a:ext>
            </a:extLst>
          </p:cNvPr>
          <p:cNvSpPr txBox="1"/>
          <p:nvPr/>
        </p:nvSpPr>
        <p:spPr>
          <a:xfrm>
            <a:off x="7579045" y="1943179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6" name="P_T3" descr="P_T3">
            <a:extLst>
              <a:ext uri="{FF2B5EF4-FFF2-40B4-BE49-F238E27FC236}">
                <a16:creationId xmlns:a16="http://schemas.microsoft.com/office/drawing/2014/main" id="{B61DD6A6-1B04-23F3-99CF-3908969BDAA4}"/>
              </a:ext>
            </a:extLst>
          </p:cNvPr>
          <p:cNvSpPr txBox="1"/>
          <p:nvPr/>
        </p:nvSpPr>
        <p:spPr>
          <a:xfrm>
            <a:off x="7523420" y="2080569"/>
            <a:ext cx="89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57" name="P_Label4">
            <a:extLst>
              <a:ext uri="{FF2B5EF4-FFF2-40B4-BE49-F238E27FC236}">
                <a16:creationId xmlns:a16="http://schemas.microsoft.com/office/drawing/2014/main" id="{1E4027AC-E5FA-1E8A-2D36-0AFC1D4D2A27}"/>
              </a:ext>
            </a:extLst>
          </p:cNvPr>
          <p:cNvSpPr txBox="1"/>
          <p:nvPr/>
        </p:nvSpPr>
        <p:spPr>
          <a:xfrm>
            <a:off x="2481836" y="3632357"/>
            <a:ext cx="2100351" cy="76944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8" name="P_CHART4" descr="P_CHART4">
            <a:extLst>
              <a:ext uri="{FF2B5EF4-FFF2-40B4-BE49-F238E27FC236}">
                <a16:creationId xmlns:a16="http://schemas.microsoft.com/office/drawing/2014/main" id="{8B80D2A4-3B7C-3D56-0BD5-E6CCE7AE589F}"/>
              </a:ext>
            </a:extLst>
          </p:cNvPr>
          <p:cNvGraphicFramePr/>
          <p:nvPr/>
        </p:nvGraphicFramePr>
        <p:xfrm>
          <a:off x="2427141" y="4213490"/>
          <a:ext cx="2128453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9" name="P_TABLE4" descr="P_TABLE4">
            <a:extLst>
              <a:ext uri="{FF2B5EF4-FFF2-40B4-BE49-F238E27FC236}">
                <a16:creationId xmlns:a16="http://schemas.microsoft.com/office/drawing/2014/main" id="{4091F37B-128B-B168-D706-E30D74EB121E}"/>
              </a:ext>
            </a:extLst>
          </p:cNvPr>
          <p:cNvGraphicFramePr>
            <a:graphicFrameLocks noGrp="1"/>
          </p:cNvGraphicFramePr>
          <p:nvPr/>
        </p:nvGraphicFramePr>
        <p:xfrm>
          <a:off x="2364420" y="5225898"/>
          <a:ext cx="2191176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779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5277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505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60" name="P_CHART4_LOWBASEMESSAGE" descr="P_CHART4_LOWBASEMESSAGE">
            <a:extLst>
              <a:ext uri="{FF2B5EF4-FFF2-40B4-BE49-F238E27FC236}">
                <a16:creationId xmlns:a16="http://schemas.microsoft.com/office/drawing/2014/main" id="{606C6ACE-2C2B-9EF5-52E2-A081172B902A}"/>
              </a:ext>
            </a:extLst>
          </p:cNvPr>
          <p:cNvSpPr txBox="1"/>
          <p:nvPr/>
        </p:nvSpPr>
        <p:spPr>
          <a:xfrm>
            <a:off x="3078297" y="45380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1" name="P_T4" descr="P_T4">
            <a:extLst>
              <a:ext uri="{FF2B5EF4-FFF2-40B4-BE49-F238E27FC236}">
                <a16:creationId xmlns:a16="http://schemas.microsoft.com/office/drawing/2014/main" id="{352A9463-61FB-8921-93BE-9563EC63D37B}"/>
              </a:ext>
            </a:extLst>
          </p:cNvPr>
          <p:cNvSpPr txBox="1"/>
          <p:nvPr/>
        </p:nvSpPr>
        <p:spPr>
          <a:xfrm>
            <a:off x="3094627" y="4590758"/>
            <a:ext cx="86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62" name="P_Label5">
            <a:extLst>
              <a:ext uri="{FF2B5EF4-FFF2-40B4-BE49-F238E27FC236}">
                <a16:creationId xmlns:a16="http://schemas.microsoft.com/office/drawing/2014/main" id="{5E0F7B55-AA46-5E6F-1D0A-BC9B9A9A45D3}"/>
              </a:ext>
            </a:extLst>
          </p:cNvPr>
          <p:cNvSpPr txBox="1"/>
          <p:nvPr/>
        </p:nvSpPr>
        <p:spPr>
          <a:xfrm>
            <a:off x="4694103" y="3613326"/>
            <a:ext cx="2255921" cy="600164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3" name="P_CHART5" descr="P_CHART5">
            <a:extLst>
              <a:ext uri="{FF2B5EF4-FFF2-40B4-BE49-F238E27FC236}">
                <a16:creationId xmlns:a16="http://schemas.microsoft.com/office/drawing/2014/main" id="{06109A41-C6A3-2D15-EE88-06593EFACB51}"/>
              </a:ext>
            </a:extLst>
          </p:cNvPr>
          <p:cNvGraphicFramePr/>
          <p:nvPr/>
        </p:nvGraphicFramePr>
        <p:xfrm>
          <a:off x="4648007" y="4154691"/>
          <a:ext cx="2128453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4" name="P_TABLE5" descr="P_TABLE5">
            <a:extLst>
              <a:ext uri="{FF2B5EF4-FFF2-40B4-BE49-F238E27FC236}">
                <a16:creationId xmlns:a16="http://schemas.microsoft.com/office/drawing/2014/main" id="{8E2CCB6D-7243-E222-3532-2AF539C733FC}"/>
              </a:ext>
            </a:extLst>
          </p:cNvPr>
          <p:cNvGraphicFramePr>
            <a:graphicFrameLocks noGrp="1"/>
          </p:cNvGraphicFramePr>
          <p:nvPr/>
        </p:nvGraphicFramePr>
        <p:xfrm>
          <a:off x="4645104" y="5165691"/>
          <a:ext cx="2170588" cy="833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186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417697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545812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407195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65" name="P_CHART5_LOWBASEMESSAGE" descr="P_CHART5_LOWBASEMESSAGE">
            <a:extLst>
              <a:ext uri="{FF2B5EF4-FFF2-40B4-BE49-F238E27FC236}">
                <a16:creationId xmlns:a16="http://schemas.microsoft.com/office/drawing/2014/main" id="{33813E43-B9A4-8B50-24A5-F268D6A76CB3}"/>
              </a:ext>
            </a:extLst>
          </p:cNvPr>
          <p:cNvSpPr txBox="1"/>
          <p:nvPr/>
        </p:nvSpPr>
        <p:spPr>
          <a:xfrm>
            <a:off x="5371627" y="450329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6" name="P_T5" descr="P_T5">
            <a:extLst>
              <a:ext uri="{FF2B5EF4-FFF2-40B4-BE49-F238E27FC236}">
                <a16:creationId xmlns:a16="http://schemas.microsoft.com/office/drawing/2014/main" id="{A4922FB7-FD00-C627-B469-48B0BDFCD58D}"/>
              </a:ext>
            </a:extLst>
          </p:cNvPr>
          <p:cNvSpPr txBox="1"/>
          <p:nvPr/>
        </p:nvSpPr>
        <p:spPr>
          <a:xfrm>
            <a:off x="5323004" y="4525449"/>
            <a:ext cx="843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67" name="P_Label6">
            <a:extLst>
              <a:ext uri="{FF2B5EF4-FFF2-40B4-BE49-F238E27FC236}">
                <a16:creationId xmlns:a16="http://schemas.microsoft.com/office/drawing/2014/main" id="{0362C9C2-4C8B-4C99-674B-8935F7E25403}"/>
              </a:ext>
            </a:extLst>
          </p:cNvPr>
          <p:cNvSpPr txBox="1"/>
          <p:nvPr/>
        </p:nvSpPr>
        <p:spPr>
          <a:xfrm>
            <a:off x="6950024" y="3635948"/>
            <a:ext cx="2108366" cy="261610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</a:rPr>
              <a:t>The patient’s needs were met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8" name="P_CHART6" descr="P_CHART6">
            <a:extLst>
              <a:ext uri="{FF2B5EF4-FFF2-40B4-BE49-F238E27FC236}">
                <a16:creationId xmlns:a16="http://schemas.microsoft.com/office/drawing/2014/main" id="{7F5C9E67-AE1B-DEF2-A11D-46CEC0D20C6B}"/>
              </a:ext>
            </a:extLst>
          </p:cNvPr>
          <p:cNvGraphicFramePr/>
          <p:nvPr/>
        </p:nvGraphicFramePr>
        <p:xfrm>
          <a:off x="6916206" y="4045335"/>
          <a:ext cx="2128453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9" name="P_TABLE6" descr="P_TABLE6">
            <a:extLst>
              <a:ext uri="{FF2B5EF4-FFF2-40B4-BE49-F238E27FC236}">
                <a16:creationId xmlns:a16="http://schemas.microsoft.com/office/drawing/2014/main" id="{4E45ED21-0D9C-19D5-DDAE-E586E5B0700B}"/>
              </a:ext>
            </a:extLst>
          </p:cNvPr>
          <p:cNvGraphicFramePr>
            <a:graphicFrameLocks noGrp="1"/>
          </p:cNvGraphicFramePr>
          <p:nvPr/>
        </p:nvGraphicFramePr>
        <p:xfrm>
          <a:off x="6891008" y="5201297"/>
          <a:ext cx="212845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4839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0350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04349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70" name="P_CHART6_LOWBASEMESSAGE" descr="P_CHART6_LOWBASEMESSAGE">
            <a:extLst>
              <a:ext uri="{FF2B5EF4-FFF2-40B4-BE49-F238E27FC236}">
                <a16:creationId xmlns:a16="http://schemas.microsoft.com/office/drawing/2014/main" id="{DB67D4F6-12E5-A887-4138-5425FC432F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674366" y="450942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1" name="P_T6" descr="P_T6">
            <a:extLst>
              <a:ext uri="{FF2B5EF4-FFF2-40B4-BE49-F238E27FC236}">
                <a16:creationId xmlns:a16="http://schemas.microsoft.com/office/drawing/2014/main" id="{674F553C-81B2-C616-24A3-C23015A40A9F}"/>
              </a:ext>
            </a:extLst>
          </p:cNvPr>
          <p:cNvSpPr txBox="1"/>
          <p:nvPr/>
        </p:nvSpPr>
        <p:spPr>
          <a:xfrm>
            <a:off x="7560828" y="4420362"/>
            <a:ext cx="89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BEFD344-7BD4-318F-7E12-AF23F3E8CF13}"/>
              </a:ext>
            </a:extLst>
          </p:cNvPr>
          <p:cNvSpPr/>
          <p:nvPr/>
        </p:nvSpPr>
        <p:spPr>
          <a:xfrm>
            <a:off x="2623095" y="691135"/>
            <a:ext cx="2497545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</p:spTree>
    <p:extLst>
      <p:ext uri="{BB962C8B-B14F-4D97-AF65-F5344CB8AC3E}">
        <p14:creationId xmlns:p14="http://schemas.microsoft.com/office/powerpoint/2010/main" val="64933711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793B3-4B14-C9A9-DAFE-99CF7F9FB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2B106CE-6D68-91FF-E4E7-26CDDB8D6F69}"/>
              </a:ext>
            </a:extLst>
          </p:cNvPr>
          <p:cNvSpPr txBox="1"/>
          <p:nvPr/>
        </p:nvSpPr>
        <p:spPr>
          <a:xfrm>
            <a:off x="419098" y="180901"/>
            <a:ext cx="539434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GB" sz="3600" b="1">
                <a:solidFill>
                  <a:prstClr val="white"/>
                </a:solidFill>
                <a:latin typeface="Aptos Display"/>
              </a:rPr>
              <a:t>IT Systems &amp; Integration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0FB120-B87C-D4E2-15BA-FC9855D79D8F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2D17E8FE-F13E-1D42-583B-28283B000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B36BFF-C2E3-5632-063D-002D346B7A0B}"/>
              </a:ext>
            </a:extLst>
          </p:cNvPr>
          <p:cNvGraphicFramePr/>
          <p:nvPr/>
        </p:nvGraphicFramePr>
        <p:xfrm>
          <a:off x="5707131" y="922379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543E188-B8CA-FECF-A41B-579187BB0E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61661"/>
            <a:ext cx="9144000" cy="41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65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B3010-DE99-FCD6-5788-090D3EEA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CC848AD-3797-01C9-7450-218C8C3A3454}"/>
              </a:ext>
            </a:extLst>
          </p:cNvPr>
          <p:cNvSpPr txBox="1"/>
          <p:nvPr/>
        </p:nvSpPr>
        <p:spPr>
          <a:xfrm>
            <a:off x="265531" y="157001"/>
            <a:ext cx="5555413" cy="5941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GP Patient Survey Results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E8D67-C943-5F1C-C4BD-106CEC79DCBD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45935E68-6137-1C80-9B68-8CD1416F9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F7D04F2-AB94-D6E7-222B-25E2F7FBA3F7}"/>
              </a:ext>
            </a:extLst>
          </p:cNvPr>
          <p:cNvGraphicFramePr/>
          <p:nvPr/>
        </p:nvGraphicFramePr>
        <p:xfrm>
          <a:off x="0" y="1217492"/>
          <a:ext cx="4650599" cy="4423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B008162-281C-D3A0-CB30-AB9D7643F5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9635859"/>
              </p:ext>
            </p:extLst>
          </p:nvPr>
        </p:nvGraphicFramePr>
        <p:xfrm>
          <a:off x="4572000" y="1217492"/>
          <a:ext cx="4302794" cy="4709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F7332BC-C832-94C0-9F62-C71DACE71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3883995"/>
              </p:ext>
            </p:extLst>
          </p:nvPr>
        </p:nvGraphicFramePr>
        <p:xfrm>
          <a:off x="404990" y="6362605"/>
          <a:ext cx="8334020" cy="338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27777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793B3-4B14-C9A9-DAFE-99CF7F9FB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2B106CE-6D68-91FF-E4E7-26CDDB8D6F69}"/>
              </a:ext>
            </a:extLst>
          </p:cNvPr>
          <p:cNvSpPr txBox="1"/>
          <p:nvPr/>
        </p:nvSpPr>
        <p:spPr>
          <a:xfrm>
            <a:off x="419098" y="180901"/>
            <a:ext cx="539434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GB" sz="3600" b="1">
                <a:solidFill>
                  <a:prstClr val="white"/>
                </a:solidFill>
                <a:latin typeface="Aptos Display"/>
              </a:rPr>
              <a:t>Rapid Health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0FB120-B87C-D4E2-15BA-FC9855D79D8F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2D17E8FE-F13E-1D42-583B-28283B000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B36BFF-C2E3-5632-063D-002D346B7A0B}"/>
              </a:ext>
            </a:extLst>
          </p:cNvPr>
          <p:cNvGraphicFramePr/>
          <p:nvPr/>
        </p:nvGraphicFramePr>
        <p:xfrm>
          <a:off x="5707131" y="922379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D678A07-EC4E-6E7D-F1A0-440E64DA17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011993"/>
              </p:ext>
            </p:extLst>
          </p:nvPr>
        </p:nvGraphicFramePr>
        <p:xfrm>
          <a:off x="265533" y="1081552"/>
          <a:ext cx="8609261" cy="4973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747936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793B3-4B14-C9A9-DAFE-99CF7F9FB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2B106CE-6D68-91FF-E4E7-26CDDB8D6F69}"/>
              </a:ext>
            </a:extLst>
          </p:cNvPr>
          <p:cNvSpPr txBox="1"/>
          <p:nvPr/>
        </p:nvSpPr>
        <p:spPr>
          <a:xfrm>
            <a:off x="419098" y="180901"/>
            <a:ext cx="539434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Upstairs Appts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0FB120-B87C-D4E2-15BA-FC9855D79D8F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2D17E8FE-F13E-1D42-583B-28283B000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B36BFF-C2E3-5632-063D-002D346B7A0B}"/>
              </a:ext>
            </a:extLst>
          </p:cNvPr>
          <p:cNvGraphicFramePr/>
          <p:nvPr/>
        </p:nvGraphicFramePr>
        <p:xfrm>
          <a:off x="5707131" y="922379"/>
          <a:ext cx="1317523" cy="100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405A243-7BC6-618C-1DC1-500440758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0691416"/>
              </p:ext>
            </p:extLst>
          </p:nvPr>
        </p:nvGraphicFramePr>
        <p:xfrm>
          <a:off x="18382" y="981997"/>
          <a:ext cx="6096000" cy="5124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7" name="Picture 6" descr="A stone stairs outside with grass and bushes&#10;&#10;Description automatically generated with medium confidence">
            <a:extLst>
              <a:ext uri="{FF2B5EF4-FFF2-40B4-BE49-F238E27FC236}">
                <a16:creationId xmlns:a16="http://schemas.microsoft.com/office/drawing/2014/main" id="{9C5D9280-93A5-FF2D-82C3-ACBB25F2AA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114382" y="1673258"/>
            <a:ext cx="2535765" cy="389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17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C961F-A46E-D093-AD7A-26AD35CDA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0E907D0-65FA-A96D-DFE4-7AD2EEBB15FF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AI Scribe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CACDA3-235E-C815-9D88-3457332532A8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18984A01-101A-F894-4CB0-D5C75FFEC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pic>
        <p:nvPicPr>
          <p:cNvPr id="3" name="Picture 2" descr="A poster for a medical group&#10;&#10;Description automatically generated">
            <a:extLst>
              <a:ext uri="{FF2B5EF4-FFF2-40B4-BE49-F238E27FC236}">
                <a16:creationId xmlns:a16="http://schemas.microsoft.com/office/drawing/2014/main" id="{34B1556A-196D-B419-41AB-BAB904E0EB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74"/>
          <a:stretch/>
        </p:blipFill>
        <p:spPr>
          <a:xfrm>
            <a:off x="1897281" y="1020552"/>
            <a:ext cx="4848301" cy="515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87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27D972D5C52A4B838B5D51F90681FA" ma:contentTypeVersion="16" ma:contentTypeDescription="Create a new document." ma:contentTypeScope="" ma:versionID="25c130806e0ab546f5c86297ba498e26">
  <xsd:schema xmlns:xsd="http://www.w3.org/2001/XMLSchema" xmlns:xs="http://www.w3.org/2001/XMLSchema" xmlns:p="http://schemas.microsoft.com/office/2006/metadata/properties" xmlns:ns2="686e4015-7270-47b5-9525-c9e83f2f7847" xmlns:ns3="fe1457bf-a3c6-4ac5-9ad1-5d68d844e77d" targetNamespace="http://schemas.microsoft.com/office/2006/metadata/properties" ma:root="true" ma:fieldsID="42e82a9951ad9b2dca61769364bcaeb9" ns2:_="" ns3:_="">
    <xsd:import namespace="686e4015-7270-47b5-9525-c9e83f2f7847"/>
    <xsd:import namespace="fe1457bf-a3c6-4ac5-9ad1-5d68d844e7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e4015-7270-47b5-9525-c9e83f2f7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457bf-a3c6-4ac5-9ad1-5d68d844e77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7066162-195e-43e0-b9c9-f8dfe06797e8}" ma:internalName="TaxCatchAll" ma:showField="CatchAllData" ma:web="fe1457bf-a3c6-4ac5-9ad1-5d68d844e7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e1457bf-a3c6-4ac5-9ad1-5d68d844e77d">
      <UserInfo>
        <DisplayName/>
        <AccountId xsi:nil="true"/>
        <AccountType/>
      </UserInfo>
    </SharedWithUsers>
    <TaxCatchAll xmlns="fe1457bf-a3c6-4ac5-9ad1-5d68d844e77d" xsi:nil="true"/>
    <lcf76f155ced4ddcb4097134ff3c332f xmlns="686e4015-7270-47b5-9525-c9e83f2f784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47DE48-82AA-415C-B6CA-F006CE3C835E}">
  <ds:schemaRefs>
    <ds:schemaRef ds:uri="686e4015-7270-47b5-9525-c9e83f2f7847"/>
    <ds:schemaRef ds:uri="fe1457bf-a3c6-4ac5-9ad1-5d68d844e7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3C65443-D762-4591-854A-C7F9DB366C13}">
  <ds:schemaRefs>
    <ds:schemaRef ds:uri="686e4015-7270-47b5-9525-c9e83f2f7847"/>
    <ds:schemaRef ds:uri="fe1457bf-a3c6-4ac5-9ad1-5d68d844e77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669DB7F-01E4-4666-92EC-E9553A679E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11</Slides>
  <Notes>10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Gloves</dc:title>
  <dc:creator>CLULOW, Mitchell (CASTLE MEDICAL GROUP)</dc:creator>
  <cp:revision>1</cp:revision>
  <dcterms:created xsi:type="dcterms:W3CDTF">2024-04-25T13:27:38Z</dcterms:created>
  <dcterms:modified xsi:type="dcterms:W3CDTF">2026-08-13T08:22:38Z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0x0101000B27D972D5C52A4B838B5D51F90681FA</vt:lpwstr>
  </property>
  <property fmtid="{D5CDD505-2E9C-101B-9397-08002B2CF9AE}" pid="3" name="MediaServiceImageTags">
    <vt:lpwstr/>
  </property>
  <property fmtid="{D5CDD505-2E9C-101B-9397-08002B2CF9AE}" pid="4" name="Order">
    <vt:r8>95700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