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8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637" r:id="rId5"/>
    <p:sldId id="638" r:id="rId6"/>
    <p:sldId id="674" r:id="rId7"/>
    <p:sldId id="714" r:id="rId8"/>
    <p:sldId id="715" r:id="rId9"/>
    <p:sldId id="662" r:id="rId10"/>
    <p:sldId id="258" r:id="rId11"/>
    <p:sldId id="654" r:id="rId12"/>
    <p:sldId id="643" r:id="rId13"/>
    <p:sldId id="659" r:id="rId14"/>
    <p:sldId id="649" r:id="rId15"/>
    <p:sldId id="673" r:id="rId16"/>
    <p:sldId id="619" r:id="rId17"/>
    <p:sldId id="663" r:id="rId18"/>
    <p:sldId id="633" r:id="rId19"/>
    <p:sldId id="631" r:id="rId20"/>
    <p:sldId id="716" r:id="rId21"/>
    <p:sldId id="63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944E5-47E9-46F4-A6BD-1BD80D487DE6}" v="1551" dt="2025-11-10T16:19:22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KWELL, Jennie (CASTLE MEDICAL GROUP)" userId="S::jennie.caukwell@nhs.net::9c4861fd-6f5b-42f4-906f-394ec76bebd7" providerId="AD" clId="Web-{18939CFB-B9A1-F607-8C78-804B867FA218}"/>
    <pc:docChg chg="modSld">
      <pc:chgData name="CAUKWELL, Jennie (CASTLE MEDICAL GROUP)" userId="S::jennie.caukwell@nhs.net::9c4861fd-6f5b-42f4-906f-394ec76bebd7" providerId="AD" clId="Web-{18939CFB-B9A1-F607-8C78-804B867FA218}" dt="2025-10-31T17:28:05.107" v="7" actId="20577"/>
      <pc:docMkLst>
        <pc:docMk/>
      </pc:docMkLst>
      <pc:sldChg chg="modSp">
        <pc:chgData name="CAUKWELL, Jennie (CASTLE MEDICAL GROUP)" userId="S::jennie.caukwell@nhs.net::9c4861fd-6f5b-42f4-906f-394ec76bebd7" providerId="AD" clId="Web-{18939CFB-B9A1-F607-8C78-804B867FA218}" dt="2025-10-31T17:28:05.107" v="7" actId="20577"/>
        <pc:sldMkLst>
          <pc:docMk/>
          <pc:sldMk cId="3406264148" sldId="637"/>
        </pc:sldMkLst>
        <pc:spChg chg="mod">
          <ac:chgData name="CAUKWELL, Jennie (CASTLE MEDICAL GROUP)" userId="S::jennie.caukwell@nhs.net::9c4861fd-6f5b-42f4-906f-394ec76bebd7" providerId="AD" clId="Web-{18939CFB-B9A1-F607-8C78-804B867FA218}" dt="2025-10-31T17:28:05.107" v="7" actId="20577"/>
          <ac:spMkLst>
            <pc:docMk/>
            <pc:sldMk cId="3406264148" sldId="637"/>
            <ac:spMk id="4" creationId="{29DD70BE-D53E-BE1C-F8AF-306A0334F0B4}"/>
          </ac:spMkLst>
        </pc:spChg>
      </pc:sldChg>
    </pc:docChg>
  </pc:docChgLst>
  <pc:docChgLst>
    <pc:chgData name="CAUKWELL, Jennie (CASTLE MEDICAL GROUP)" userId="S::jennie.caukwell@nhs.net::9c4861fd-6f5b-42f4-906f-394ec76bebd7" providerId="AD" clId="Web-{D3310809-6E31-6B3B-14AC-9DA7E296CFD9}"/>
    <pc:docChg chg="modSld">
      <pc:chgData name="CAUKWELL, Jennie (CASTLE MEDICAL GROUP)" userId="S::jennie.caukwell@nhs.net::9c4861fd-6f5b-42f4-906f-394ec76bebd7" providerId="AD" clId="Web-{D3310809-6E31-6B3B-14AC-9DA7E296CFD9}" dt="2025-10-07T09:40:06.919" v="12"/>
      <pc:docMkLst>
        <pc:docMk/>
      </pc:docMkLst>
      <pc:sldChg chg="addSp delSp modSp">
        <pc:chgData name="CAUKWELL, Jennie (CASTLE MEDICAL GROUP)" userId="S::jennie.caukwell@nhs.net::9c4861fd-6f5b-42f4-906f-394ec76bebd7" providerId="AD" clId="Web-{D3310809-6E31-6B3B-14AC-9DA7E296CFD9}" dt="2025-10-07T09:40:06.919" v="12"/>
        <pc:sldMkLst>
          <pc:docMk/>
          <pc:sldMk cId="2563247168" sldId="643"/>
        </pc:sldMkLst>
      </pc:sldChg>
      <pc:sldChg chg="addSp delSp modSp">
        <pc:chgData name="CAUKWELL, Jennie (CASTLE MEDICAL GROUP)" userId="S::jennie.caukwell@nhs.net::9c4861fd-6f5b-42f4-906f-394ec76bebd7" providerId="AD" clId="Web-{D3310809-6E31-6B3B-14AC-9DA7E296CFD9}" dt="2025-10-07T09:30:53.031" v="10" actId="1076"/>
        <pc:sldMkLst>
          <pc:docMk/>
          <pc:sldMk cId="2324580075" sldId="714"/>
        </pc:sldMkLst>
        <pc:graphicFrameChg chg="mod">
          <ac:chgData name="CAUKWELL, Jennie (CASTLE MEDICAL GROUP)" userId="S::jennie.caukwell@nhs.net::9c4861fd-6f5b-42f4-906f-394ec76bebd7" providerId="AD" clId="Web-{D3310809-6E31-6B3B-14AC-9DA7E296CFD9}" dt="2025-10-07T09:30:52.985" v="9" actId="1076"/>
          <ac:graphicFrameMkLst>
            <pc:docMk/>
            <pc:sldMk cId="2324580075" sldId="714"/>
            <ac:graphicFrameMk id="11" creationId="{DAAE84FF-DDAC-409D-A122-BEA0F8440C82}"/>
          </ac:graphicFrameMkLst>
        </pc:graphicFrameChg>
        <pc:picChg chg="add mod">
          <ac:chgData name="CAUKWELL, Jennie (CASTLE MEDICAL GROUP)" userId="S::jennie.caukwell@nhs.net::9c4861fd-6f5b-42f4-906f-394ec76bebd7" providerId="AD" clId="Web-{D3310809-6E31-6B3B-14AC-9DA7E296CFD9}" dt="2025-10-07T09:30:53.031" v="10" actId="1076"/>
          <ac:picMkLst>
            <pc:docMk/>
            <pc:sldMk cId="2324580075" sldId="714"/>
            <ac:picMk id="4" creationId="{0694E63E-2276-1AB7-B645-93EB2BB8F6BC}"/>
          </ac:picMkLst>
        </pc:picChg>
        <pc:picChg chg="mod">
          <ac:chgData name="CAUKWELL, Jennie (CASTLE MEDICAL GROUP)" userId="S::jennie.caukwell@nhs.net::9c4861fd-6f5b-42f4-906f-394ec76bebd7" providerId="AD" clId="Web-{D3310809-6E31-6B3B-14AC-9DA7E296CFD9}" dt="2025-10-07T09:30:52.906" v="7" actId="1076"/>
          <ac:picMkLst>
            <pc:docMk/>
            <pc:sldMk cId="2324580075" sldId="714"/>
            <ac:picMk id="9" creationId="{3E10FD65-6720-941A-8702-21FD5928BE11}"/>
          </ac:picMkLst>
        </pc:picChg>
        <pc:picChg chg="mod">
          <ac:chgData name="CAUKWELL, Jennie (CASTLE MEDICAL GROUP)" userId="S::jennie.caukwell@nhs.net::9c4861fd-6f5b-42f4-906f-394ec76bebd7" providerId="AD" clId="Web-{D3310809-6E31-6B3B-14AC-9DA7E296CFD9}" dt="2025-10-07T09:30:52.922" v="8" actId="1076"/>
          <ac:picMkLst>
            <pc:docMk/>
            <pc:sldMk cId="2324580075" sldId="714"/>
            <ac:picMk id="10" creationId="{82F4A95D-9999-33CE-67E7-45003AC8D39D}"/>
          </ac:picMkLst>
        </pc:picChg>
      </pc:sldChg>
    </pc:docChg>
  </pc:docChgLst>
  <pc:docChgLst>
    <pc:chgData name="CAUKWELL, Jennie (CASTLE MEDICAL GROUP)" userId="9c4861fd-6f5b-42f4-906f-394ec76bebd7" providerId="ADAL" clId="{2B3944E5-47E9-46F4-A6BD-1BD80D487DE6}"/>
    <pc:docChg chg="undo custSel addSld delSld modSld">
      <pc:chgData name="CAUKWELL, Jennie (CASTLE MEDICAL GROUP)" userId="9c4861fd-6f5b-42f4-906f-394ec76bebd7" providerId="ADAL" clId="{2B3944E5-47E9-46F4-A6BD-1BD80D487DE6}" dt="2025-11-10T16:19:37.953" v="1702" actId="1035"/>
      <pc:docMkLst>
        <pc:docMk/>
      </pc:docMkLst>
      <pc:sldChg chg="delSp modSp mod">
        <pc:chgData name="CAUKWELL, Jennie (CASTLE MEDICAL GROUP)" userId="9c4861fd-6f5b-42f4-906f-394ec76bebd7" providerId="ADAL" clId="{2B3944E5-47E9-46F4-A6BD-1BD80D487DE6}" dt="2025-11-10T16:17:11.044" v="1695"/>
        <pc:sldMkLst>
          <pc:docMk/>
          <pc:sldMk cId="1362236908" sldId="258"/>
        </pc:sldMkLst>
        <pc:spChg chg="mod">
          <ac:chgData name="CAUKWELL, Jennie (CASTLE MEDICAL GROUP)" userId="9c4861fd-6f5b-42f4-906f-394ec76bebd7" providerId="ADAL" clId="{2B3944E5-47E9-46F4-A6BD-1BD80D487DE6}" dt="2025-11-10T16:16:46.195" v="1688" actId="20577"/>
          <ac:spMkLst>
            <pc:docMk/>
            <pc:sldMk cId="1362236908" sldId="258"/>
            <ac:spMk id="15" creationId="{F535D31A-74D3-EBA1-AB53-5FA95DAF3BB3}"/>
          </ac:spMkLst>
        </pc:spChg>
        <pc:graphicFrameChg chg="del">
          <ac:chgData name="CAUKWELL, Jennie (CASTLE MEDICAL GROUP)" userId="9c4861fd-6f5b-42f4-906f-394ec76bebd7" providerId="ADAL" clId="{2B3944E5-47E9-46F4-A6BD-1BD80D487DE6}" dt="2025-11-10T16:16:49.471" v="1689" actId="478"/>
          <ac:graphicFrameMkLst>
            <pc:docMk/>
            <pc:sldMk cId="1362236908" sldId="258"/>
            <ac:graphicFrameMk id="3" creationId="{76C7837B-15E2-B3D1-9F44-530F495FB1FB}"/>
          </ac:graphicFrameMkLst>
        </pc:graphicFrameChg>
        <pc:graphicFrameChg chg="mod">
          <ac:chgData name="CAUKWELL, Jennie (CASTLE MEDICAL GROUP)" userId="9c4861fd-6f5b-42f4-906f-394ec76bebd7" providerId="ADAL" clId="{2B3944E5-47E9-46F4-A6BD-1BD80D487DE6}" dt="2025-11-10T16:17:11.044" v="1695"/>
          <ac:graphicFrameMkLst>
            <pc:docMk/>
            <pc:sldMk cId="1362236908" sldId="258"/>
            <ac:graphicFrameMk id="4" creationId="{7C0AAF90-36BD-75DD-D117-D131FC5AA1CF}"/>
          </ac:graphicFrameMkLst>
        </pc:graphicFrameChg>
        <pc:graphicFrameChg chg="mod">
          <ac:chgData name="CAUKWELL, Jennie (CASTLE MEDICAL GROUP)" userId="9c4861fd-6f5b-42f4-906f-394ec76bebd7" providerId="ADAL" clId="{2B3944E5-47E9-46F4-A6BD-1BD80D487DE6}" dt="2025-11-10T16:17:06.190" v="1694" actId="1076"/>
          <ac:graphicFrameMkLst>
            <pc:docMk/>
            <pc:sldMk cId="1362236908" sldId="258"/>
            <ac:graphicFrameMk id="5" creationId="{ED10D28C-28A4-68B7-EBE5-1DEE34A7CAB5}"/>
          </ac:graphicFrameMkLst>
        </pc:graphicFrameChg>
      </pc:sldChg>
      <pc:sldChg chg="del">
        <pc:chgData name="CAUKWELL, Jennie (CASTLE MEDICAL GROUP)" userId="9c4861fd-6f5b-42f4-906f-394ec76bebd7" providerId="ADAL" clId="{2B3944E5-47E9-46F4-A6BD-1BD80D487DE6}" dt="2025-10-31T17:30:19.736" v="68" actId="47"/>
        <pc:sldMkLst>
          <pc:docMk/>
          <pc:sldMk cId="102775810" sldId="621"/>
        </pc:sldMkLst>
      </pc:sldChg>
      <pc:sldChg chg="del">
        <pc:chgData name="CAUKWELL, Jennie (CASTLE MEDICAL GROUP)" userId="9c4861fd-6f5b-42f4-906f-394ec76bebd7" providerId="ADAL" clId="{2B3944E5-47E9-46F4-A6BD-1BD80D487DE6}" dt="2025-10-31T17:30:20.281" v="69" actId="47"/>
        <pc:sldMkLst>
          <pc:docMk/>
          <pc:sldMk cId="2799038044" sldId="622"/>
        </pc:sldMkLst>
      </pc:sldChg>
      <pc:sldChg chg="del">
        <pc:chgData name="CAUKWELL, Jennie (CASTLE MEDICAL GROUP)" userId="9c4861fd-6f5b-42f4-906f-394ec76bebd7" providerId="ADAL" clId="{2B3944E5-47E9-46F4-A6BD-1BD80D487DE6}" dt="2025-10-31T17:30:20.854" v="70" actId="47"/>
        <pc:sldMkLst>
          <pc:docMk/>
          <pc:sldMk cId="4141047178" sldId="623"/>
        </pc:sldMkLst>
      </pc:sldChg>
      <pc:sldChg chg="add">
        <pc:chgData name="CAUKWELL, Jennie (CASTLE MEDICAL GROUP)" userId="9c4861fd-6f5b-42f4-906f-394ec76bebd7" providerId="ADAL" clId="{2B3944E5-47E9-46F4-A6BD-1BD80D487DE6}" dt="2025-11-10T16:01:59.912" v="1627"/>
        <pc:sldMkLst>
          <pc:docMk/>
          <pc:sldMk cId="3749488956" sldId="631"/>
        </pc:sldMkLst>
      </pc:sldChg>
      <pc:sldChg chg="add">
        <pc:chgData name="CAUKWELL, Jennie (CASTLE MEDICAL GROUP)" userId="9c4861fd-6f5b-42f4-906f-394ec76bebd7" providerId="ADAL" clId="{2B3944E5-47E9-46F4-A6BD-1BD80D487DE6}" dt="2025-11-10T16:01:59.912" v="1627"/>
        <pc:sldMkLst>
          <pc:docMk/>
          <pc:sldMk cId="1693592544" sldId="633"/>
        </pc:sldMkLst>
      </pc:sldChg>
      <pc:sldChg chg="del">
        <pc:chgData name="CAUKWELL, Jennie (CASTLE MEDICAL GROUP)" userId="9c4861fd-6f5b-42f4-906f-394ec76bebd7" providerId="ADAL" clId="{2B3944E5-47E9-46F4-A6BD-1BD80D487DE6}" dt="2025-10-31T17:30:05.492" v="61" actId="47"/>
        <pc:sldMkLst>
          <pc:docMk/>
          <pc:sldMk cId="2084571371" sldId="633"/>
        </pc:sldMkLst>
      </pc:sldChg>
      <pc:sldChg chg="delSp modSp mod">
        <pc:chgData name="CAUKWELL, Jennie (CASTLE MEDICAL GROUP)" userId="9c4861fd-6f5b-42f4-906f-394ec76bebd7" providerId="ADAL" clId="{2B3944E5-47E9-46F4-A6BD-1BD80D487DE6}" dt="2025-11-10T15:59:12.743" v="1624" actId="20577"/>
        <pc:sldMkLst>
          <pc:docMk/>
          <pc:sldMk cId="3867146075" sldId="634"/>
        </pc:sldMkLst>
        <pc:graphicFrameChg chg="mod">
          <ac:chgData name="CAUKWELL, Jennie (CASTLE MEDICAL GROUP)" userId="9c4861fd-6f5b-42f4-906f-394ec76bebd7" providerId="ADAL" clId="{2B3944E5-47E9-46F4-A6BD-1BD80D487DE6}" dt="2025-11-10T15:59:12.743" v="1624" actId="20577"/>
          <ac:graphicFrameMkLst>
            <pc:docMk/>
            <pc:sldMk cId="3867146075" sldId="634"/>
            <ac:graphicFrameMk id="3" creationId="{053B90BA-B731-C5EB-6E8A-4E3AA7A042AE}"/>
          </ac:graphicFrameMkLst>
        </pc:graphicFrameChg>
        <pc:graphicFrameChg chg="del">
          <ac:chgData name="CAUKWELL, Jennie (CASTLE MEDICAL GROUP)" userId="9c4861fd-6f5b-42f4-906f-394ec76bebd7" providerId="ADAL" clId="{2B3944E5-47E9-46F4-A6BD-1BD80D487DE6}" dt="2025-10-31T17:31:21.513" v="83" actId="478"/>
          <ac:graphicFrameMkLst>
            <pc:docMk/>
            <pc:sldMk cId="3867146075" sldId="634"/>
            <ac:graphicFrameMk id="4" creationId="{535C3E65-4D16-D58B-033E-3E69BB7D6F6A}"/>
          </ac:graphicFrameMkLst>
        </pc:graphicFrameChg>
      </pc:sldChg>
      <pc:sldChg chg="modSp">
        <pc:chgData name="CAUKWELL, Jennie (CASTLE MEDICAL GROUP)" userId="9c4861fd-6f5b-42f4-906f-394ec76bebd7" providerId="ADAL" clId="{2B3944E5-47E9-46F4-A6BD-1BD80D487DE6}" dt="2025-11-10T15:18:35.241" v="537" actId="20577"/>
        <pc:sldMkLst>
          <pc:docMk/>
          <pc:sldMk cId="2998400583" sldId="638"/>
        </pc:sldMkLst>
        <pc:graphicFrameChg chg="mod">
          <ac:chgData name="CAUKWELL, Jennie (CASTLE MEDICAL GROUP)" userId="9c4861fd-6f5b-42f4-906f-394ec76bebd7" providerId="ADAL" clId="{2B3944E5-47E9-46F4-A6BD-1BD80D487DE6}" dt="2025-11-10T15:18:35.241" v="537" actId="20577"/>
          <ac:graphicFrameMkLst>
            <pc:docMk/>
            <pc:sldMk cId="2998400583" sldId="638"/>
            <ac:graphicFrameMk id="3" creationId="{C923E01D-A50F-D600-54B5-9819538B6AAF}"/>
          </ac:graphicFrameMkLst>
        </pc:graphicFrameChg>
      </pc:sldChg>
      <pc:sldChg chg="del">
        <pc:chgData name="CAUKWELL, Jennie (CASTLE MEDICAL GROUP)" userId="9c4861fd-6f5b-42f4-906f-394ec76bebd7" providerId="ADAL" clId="{2B3944E5-47E9-46F4-A6BD-1BD80D487DE6}" dt="2025-10-31T17:30:03.102" v="59" actId="47"/>
        <pc:sldMkLst>
          <pc:docMk/>
          <pc:sldMk cId="2356408250" sldId="640"/>
        </pc:sldMkLst>
      </pc:sldChg>
      <pc:sldChg chg="addSp delSp modSp add del mod">
        <pc:chgData name="CAUKWELL, Jennie (CASTLE MEDICAL GROUP)" userId="9c4861fd-6f5b-42f4-906f-394ec76bebd7" providerId="ADAL" clId="{2B3944E5-47E9-46F4-A6BD-1BD80D487DE6}" dt="2025-11-10T15:55:37.812" v="1505" actId="1076"/>
        <pc:sldMkLst>
          <pc:docMk/>
          <pc:sldMk cId="2563247168" sldId="643"/>
        </pc:sldMkLst>
        <pc:spChg chg="mod">
          <ac:chgData name="CAUKWELL, Jennie (CASTLE MEDICAL GROUP)" userId="9c4861fd-6f5b-42f4-906f-394ec76bebd7" providerId="ADAL" clId="{2B3944E5-47E9-46F4-A6BD-1BD80D487DE6}" dt="2025-11-10T15:24:16.292" v="570" actId="20577"/>
          <ac:spMkLst>
            <pc:docMk/>
            <pc:sldMk cId="2563247168" sldId="643"/>
            <ac:spMk id="15" creationId="{67DF29C6-036A-5ACE-55F1-327A13A01538}"/>
          </ac:spMkLst>
        </pc:spChg>
        <pc:graphicFrameChg chg="mod">
          <ac:chgData name="CAUKWELL, Jennie (CASTLE MEDICAL GROUP)" userId="9c4861fd-6f5b-42f4-906f-394ec76bebd7" providerId="ADAL" clId="{2B3944E5-47E9-46F4-A6BD-1BD80D487DE6}" dt="2025-11-10T15:55:08.923" v="1497" actId="14100"/>
          <ac:graphicFrameMkLst>
            <pc:docMk/>
            <pc:sldMk cId="2563247168" sldId="643"/>
            <ac:graphicFrameMk id="2" creationId="{A1312CC6-4C44-0D78-C4EC-F7A74D8E9A69}"/>
          </ac:graphicFrameMkLst>
        </pc:graphicFrameChg>
        <pc:graphicFrameChg chg="del">
          <ac:chgData name="CAUKWELL, Jennie (CASTLE MEDICAL GROUP)" userId="9c4861fd-6f5b-42f4-906f-394ec76bebd7" providerId="ADAL" clId="{2B3944E5-47E9-46F4-A6BD-1BD80D487DE6}" dt="2025-10-31T17:31:19.157" v="82" actId="478"/>
          <ac:graphicFrameMkLst>
            <pc:docMk/>
            <pc:sldMk cId="2563247168" sldId="643"/>
            <ac:graphicFrameMk id="3" creationId="{1F3F7E99-18B1-EC8B-B2E4-5AC6A7A50CBE}"/>
          </ac:graphicFrameMkLst>
        </pc:graphicFrameChg>
        <pc:picChg chg="del">
          <ac:chgData name="CAUKWELL, Jennie (CASTLE MEDICAL GROUP)" userId="9c4861fd-6f5b-42f4-906f-394ec76bebd7" providerId="ADAL" clId="{2B3944E5-47E9-46F4-A6BD-1BD80D487DE6}" dt="2025-10-31T17:31:17.044" v="81" actId="478"/>
          <ac:picMkLst>
            <pc:docMk/>
            <pc:sldMk cId="2563247168" sldId="643"/>
            <ac:picMk id="4" creationId="{3CCC61E0-F669-928A-5142-C25124CFAE02}"/>
          </ac:picMkLst>
        </pc:picChg>
        <pc:picChg chg="add mod">
          <ac:chgData name="CAUKWELL, Jennie (CASTLE MEDICAL GROUP)" userId="9c4861fd-6f5b-42f4-906f-394ec76bebd7" providerId="ADAL" clId="{2B3944E5-47E9-46F4-A6BD-1BD80D487DE6}" dt="2025-11-10T15:55:30.798" v="1503" actId="14100"/>
          <ac:picMkLst>
            <pc:docMk/>
            <pc:sldMk cId="2563247168" sldId="643"/>
            <ac:picMk id="4" creationId="{C14E4F02-E856-3C74-748A-ACB27D34B8E7}"/>
          </ac:picMkLst>
        </pc:picChg>
        <pc:picChg chg="add mod">
          <ac:chgData name="CAUKWELL, Jennie (CASTLE MEDICAL GROUP)" userId="9c4861fd-6f5b-42f4-906f-394ec76bebd7" providerId="ADAL" clId="{2B3944E5-47E9-46F4-A6BD-1BD80D487DE6}" dt="2025-11-10T15:55:37.812" v="1505" actId="1076"/>
          <ac:picMkLst>
            <pc:docMk/>
            <pc:sldMk cId="2563247168" sldId="643"/>
            <ac:picMk id="7" creationId="{B58DA8E6-9226-D5A0-5535-4876E674AC2F}"/>
          </ac:picMkLst>
        </pc:picChg>
      </pc:sldChg>
      <pc:sldChg chg="modSp mod">
        <pc:chgData name="CAUKWELL, Jennie (CASTLE MEDICAL GROUP)" userId="9c4861fd-6f5b-42f4-906f-394ec76bebd7" providerId="ADAL" clId="{2B3944E5-47E9-46F4-A6BD-1BD80D487DE6}" dt="2025-11-10T15:59:30.389" v="1626" actId="12100"/>
        <pc:sldMkLst>
          <pc:docMk/>
          <pc:sldMk cId="3282817266" sldId="649"/>
        </pc:sldMkLst>
        <pc:spChg chg="mod">
          <ac:chgData name="CAUKWELL, Jennie (CASTLE MEDICAL GROUP)" userId="9c4861fd-6f5b-42f4-906f-394ec76bebd7" providerId="ADAL" clId="{2B3944E5-47E9-46F4-A6BD-1BD80D487DE6}" dt="2025-11-10T15:58:01.749" v="1514" actId="20577"/>
          <ac:spMkLst>
            <pc:docMk/>
            <pc:sldMk cId="3282817266" sldId="649"/>
            <ac:spMk id="15" creationId="{82994BA6-347D-C767-F79D-BB4EB637C5B1}"/>
          </ac:spMkLst>
        </pc:spChg>
        <pc:graphicFrameChg chg="mod">
          <ac:chgData name="CAUKWELL, Jennie (CASTLE MEDICAL GROUP)" userId="9c4861fd-6f5b-42f4-906f-394ec76bebd7" providerId="ADAL" clId="{2B3944E5-47E9-46F4-A6BD-1BD80D487DE6}" dt="2025-11-10T15:59:30.389" v="1626" actId="12100"/>
          <ac:graphicFrameMkLst>
            <pc:docMk/>
            <pc:sldMk cId="3282817266" sldId="649"/>
            <ac:graphicFrameMk id="13" creationId="{91F325BA-F6D6-FED5-1F0D-ABB3BE1A4F3F}"/>
          </ac:graphicFrameMkLst>
        </pc:graphicFrameChg>
      </pc:sldChg>
      <pc:sldChg chg="addSp delSp modSp mod">
        <pc:chgData name="CAUKWELL, Jennie (CASTLE MEDICAL GROUP)" userId="9c4861fd-6f5b-42f4-906f-394ec76bebd7" providerId="ADAL" clId="{2B3944E5-47E9-46F4-A6BD-1BD80D487DE6}" dt="2025-11-10T15:46:43.404" v="1484" actId="1076"/>
        <pc:sldMkLst>
          <pc:docMk/>
          <pc:sldMk cId="4161646733" sldId="654"/>
        </pc:sldMkLst>
        <pc:spChg chg="add mod">
          <ac:chgData name="CAUKWELL, Jennie (CASTLE MEDICAL GROUP)" userId="9c4861fd-6f5b-42f4-906f-394ec76bebd7" providerId="ADAL" clId="{2B3944E5-47E9-46F4-A6BD-1BD80D487DE6}" dt="2025-11-10T15:44:54.348" v="1338"/>
          <ac:spMkLst>
            <pc:docMk/>
            <pc:sldMk cId="4161646733" sldId="654"/>
            <ac:spMk id="4" creationId="{0255A416-0A4B-2E2C-50E8-100D2B512629}"/>
          </ac:spMkLst>
        </pc:spChg>
        <pc:spChg chg="add mod">
          <ac:chgData name="CAUKWELL, Jennie (CASTLE MEDICAL GROUP)" userId="9c4861fd-6f5b-42f4-906f-394ec76bebd7" providerId="ADAL" clId="{2B3944E5-47E9-46F4-A6BD-1BD80D487DE6}" dt="2025-11-10T15:44:54.348" v="1338"/>
          <ac:spMkLst>
            <pc:docMk/>
            <pc:sldMk cId="4161646733" sldId="654"/>
            <ac:spMk id="7" creationId="{6F5F13D4-B86B-826A-FCC0-F6D18611527C}"/>
          </ac:spMkLst>
        </pc:spChg>
        <pc:spChg chg="del">
          <ac:chgData name="CAUKWELL, Jennie (CASTLE MEDICAL GROUP)" userId="9c4861fd-6f5b-42f4-906f-394ec76bebd7" providerId="ADAL" clId="{2B3944E5-47E9-46F4-A6BD-1BD80D487DE6}" dt="2025-11-10T15:45:49.066" v="1421" actId="478"/>
          <ac:spMkLst>
            <pc:docMk/>
            <pc:sldMk cId="4161646733" sldId="654"/>
            <ac:spMk id="2135" creationId="{E4B41871-49DC-5E99-0A34-EE3B4EB7012F}"/>
          </ac:spMkLst>
        </pc:spChg>
        <pc:grpChg chg="add del mod">
          <ac:chgData name="CAUKWELL, Jennie (CASTLE MEDICAL GROUP)" userId="9c4861fd-6f5b-42f4-906f-394ec76bebd7" providerId="ADAL" clId="{2B3944E5-47E9-46F4-A6BD-1BD80D487DE6}" dt="2025-11-10T15:44:56.894" v="1339" actId="478"/>
          <ac:grpSpMkLst>
            <pc:docMk/>
            <pc:sldMk cId="4161646733" sldId="654"/>
            <ac:grpSpMk id="3" creationId="{707C7876-7FC0-28B4-9EBB-EC0C44F42EC1}"/>
          </ac:grpSpMkLst>
        </pc:grpChg>
        <pc:graphicFrameChg chg="add del mod modGraphic">
          <ac:chgData name="CAUKWELL, Jennie (CASTLE MEDICAL GROUP)" userId="9c4861fd-6f5b-42f4-906f-394ec76bebd7" providerId="ADAL" clId="{2B3944E5-47E9-46F4-A6BD-1BD80D487DE6}" dt="2025-11-10T15:44:52.441" v="1337" actId="478"/>
          <ac:graphicFrameMkLst>
            <pc:docMk/>
            <pc:sldMk cId="4161646733" sldId="654"/>
            <ac:graphicFrameMk id="2" creationId="{E92CDC47-4AC1-11C5-17FA-7A76203EB4E7}"/>
          </ac:graphicFrameMkLst>
        </pc:graphicFrameChg>
        <pc:graphicFrameChg chg="add mod">
          <ac:chgData name="CAUKWELL, Jennie (CASTLE MEDICAL GROUP)" userId="9c4861fd-6f5b-42f4-906f-394ec76bebd7" providerId="ADAL" clId="{2B3944E5-47E9-46F4-A6BD-1BD80D487DE6}" dt="2025-11-10T15:46:35.441" v="1482" actId="1076"/>
          <ac:graphicFrameMkLst>
            <pc:docMk/>
            <pc:sldMk cId="4161646733" sldId="654"/>
            <ac:graphicFrameMk id="8" creationId="{B7182D07-DB8B-AD21-6F44-DE64159BEC18}"/>
          </ac:graphicFrameMkLst>
        </pc:graphicFrameChg>
        <pc:graphicFrameChg chg="mod">
          <ac:chgData name="CAUKWELL, Jennie (CASTLE MEDICAL GROUP)" userId="9c4861fd-6f5b-42f4-906f-394ec76bebd7" providerId="ADAL" clId="{2B3944E5-47E9-46F4-A6BD-1BD80D487DE6}" dt="2025-11-10T15:46:35.441" v="1482" actId="1076"/>
          <ac:graphicFrameMkLst>
            <pc:docMk/>
            <pc:sldMk cId="4161646733" sldId="654"/>
            <ac:graphicFrameMk id="21" creationId="{632D8D4F-38F8-F201-FF82-F2476585BA5E}"/>
          </ac:graphicFrameMkLst>
        </pc:graphicFrameChg>
        <pc:picChg chg="mod">
          <ac:chgData name="CAUKWELL, Jennie (CASTLE MEDICAL GROUP)" userId="9c4861fd-6f5b-42f4-906f-394ec76bebd7" providerId="ADAL" clId="{2B3944E5-47E9-46F4-A6BD-1BD80D487DE6}" dt="2025-11-10T15:46:40.080" v="1483" actId="1076"/>
          <ac:picMkLst>
            <pc:docMk/>
            <pc:sldMk cId="4161646733" sldId="654"/>
            <ac:picMk id="5" creationId="{09A6257E-ADB5-CBF4-8297-0F7858970FE9}"/>
          </ac:picMkLst>
        </pc:picChg>
        <pc:picChg chg="mod">
          <ac:chgData name="CAUKWELL, Jennie (CASTLE MEDICAL GROUP)" userId="9c4861fd-6f5b-42f4-906f-394ec76bebd7" providerId="ADAL" clId="{2B3944E5-47E9-46F4-A6BD-1BD80D487DE6}" dt="2025-11-10T15:46:43.404" v="1484" actId="1076"/>
          <ac:picMkLst>
            <pc:docMk/>
            <pc:sldMk cId="4161646733" sldId="654"/>
            <ac:picMk id="12" creationId="{590196C9-B49A-91B0-705E-835718EFD478}"/>
          </ac:picMkLst>
        </pc:picChg>
      </pc:sldChg>
      <pc:sldChg chg="del">
        <pc:chgData name="CAUKWELL, Jennie (CASTLE MEDICAL GROUP)" userId="9c4861fd-6f5b-42f4-906f-394ec76bebd7" providerId="ADAL" clId="{2B3944E5-47E9-46F4-A6BD-1BD80D487DE6}" dt="2025-11-10T16:09:41.643" v="1632" actId="47"/>
        <pc:sldMkLst>
          <pc:docMk/>
          <pc:sldMk cId="2654301521" sldId="658"/>
        </pc:sldMkLst>
      </pc:sldChg>
      <pc:sldChg chg="add del">
        <pc:chgData name="CAUKWELL, Jennie (CASTLE MEDICAL GROUP)" userId="9c4861fd-6f5b-42f4-906f-394ec76bebd7" providerId="ADAL" clId="{2B3944E5-47E9-46F4-A6BD-1BD80D487DE6}" dt="2025-11-10T15:19:18.689" v="538" actId="47"/>
        <pc:sldMkLst>
          <pc:docMk/>
          <pc:sldMk cId="1328615946" sldId="663"/>
        </pc:sldMkLst>
      </pc:sldChg>
      <pc:sldChg chg="add">
        <pc:chgData name="CAUKWELL, Jennie (CASTLE MEDICAL GROUP)" userId="9c4861fd-6f5b-42f4-906f-394ec76bebd7" providerId="ADAL" clId="{2B3944E5-47E9-46F4-A6BD-1BD80D487DE6}" dt="2025-11-10T16:01:59.912" v="1627"/>
        <pc:sldMkLst>
          <pc:docMk/>
          <pc:sldMk cId="3137190793" sldId="663"/>
        </pc:sldMkLst>
      </pc:sldChg>
      <pc:sldChg chg="add del">
        <pc:chgData name="CAUKWELL, Jennie (CASTLE MEDICAL GROUP)" userId="9c4861fd-6f5b-42f4-906f-394ec76bebd7" providerId="ADAL" clId="{2B3944E5-47E9-46F4-A6BD-1BD80D487DE6}" dt="2025-11-10T16:04:33.972" v="1630" actId="47"/>
        <pc:sldMkLst>
          <pc:docMk/>
          <pc:sldMk cId="3478237652" sldId="672"/>
        </pc:sldMkLst>
      </pc:sldChg>
      <pc:sldChg chg="add">
        <pc:chgData name="CAUKWELL, Jennie (CASTLE MEDICAL GROUP)" userId="9c4861fd-6f5b-42f4-906f-394ec76bebd7" providerId="ADAL" clId="{2B3944E5-47E9-46F4-A6BD-1BD80D487DE6}" dt="2025-11-10T16:04:31.030" v="1629"/>
        <pc:sldMkLst>
          <pc:docMk/>
          <pc:sldMk cId="2930132720" sldId="673"/>
        </pc:sldMkLst>
      </pc:sldChg>
      <pc:sldChg chg="add">
        <pc:chgData name="CAUKWELL, Jennie (CASTLE MEDICAL GROUP)" userId="9c4861fd-6f5b-42f4-906f-394ec76bebd7" providerId="ADAL" clId="{2B3944E5-47E9-46F4-A6BD-1BD80D487DE6}" dt="2025-11-10T16:09:26.894" v="1631" actId="2890"/>
        <pc:sldMkLst>
          <pc:docMk/>
          <pc:sldMk cId="2352436698" sldId="674"/>
        </pc:sldMkLst>
      </pc:sldChg>
      <pc:sldChg chg="del">
        <pc:chgData name="CAUKWELL, Jennie (CASTLE MEDICAL GROUP)" userId="9c4861fd-6f5b-42f4-906f-394ec76bebd7" providerId="ADAL" clId="{2B3944E5-47E9-46F4-A6BD-1BD80D487DE6}" dt="2025-10-31T17:30:04.552" v="60" actId="47"/>
        <pc:sldMkLst>
          <pc:docMk/>
          <pc:sldMk cId="3817408456" sldId="705"/>
        </pc:sldMkLst>
      </pc:sldChg>
      <pc:sldChg chg="del">
        <pc:chgData name="CAUKWELL, Jennie (CASTLE MEDICAL GROUP)" userId="9c4861fd-6f5b-42f4-906f-394ec76bebd7" providerId="ADAL" clId="{2B3944E5-47E9-46F4-A6BD-1BD80D487DE6}" dt="2025-10-31T17:30:06.274" v="62" actId="47"/>
        <pc:sldMkLst>
          <pc:docMk/>
          <pc:sldMk cId="3570724886" sldId="706"/>
        </pc:sldMkLst>
      </pc:sldChg>
      <pc:sldChg chg="del">
        <pc:chgData name="CAUKWELL, Jennie (CASTLE MEDICAL GROUP)" userId="9c4861fd-6f5b-42f4-906f-394ec76bebd7" providerId="ADAL" clId="{2B3944E5-47E9-46F4-A6BD-1BD80D487DE6}" dt="2025-10-31T17:30:07.322" v="63" actId="47"/>
        <pc:sldMkLst>
          <pc:docMk/>
          <pc:sldMk cId="2025480823" sldId="710"/>
        </pc:sldMkLst>
      </pc:sldChg>
      <pc:sldChg chg="del">
        <pc:chgData name="CAUKWELL, Jennie (CASTLE MEDICAL GROUP)" userId="9c4861fd-6f5b-42f4-906f-394ec76bebd7" providerId="ADAL" clId="{2B3944E5-47E9-46F4-A6BD-1BD80D487DE6}" dt="2025-10-31T17:30:18.432" v="66" actId="47"/>
        <pc:sldMkLst>
          <pc:docMk/>
          <pc:sldMk cId="796487006" sldId="711"/>
        </pc:sldMkLst>
      </pc:sldChg>
      <pc:sldChg chg="del">
        <pc:chgData name="CAUKWELL, Jennie (CASTLE MEDICAL GROUP)" userId="9c4861fd-6f5b-42f4-906f-394ec76bebd7" providerId="ADAL" clId="{2B3944E5-47E9-46F4-A6BD-1BD80D487DE6}" dt="2025-10-31T17:30:19.168" v="67" actId="47"/>
        <pc:sldMkLst>
          <pc:docMk/>
          <pc:sldMk cId="4285472272" sldId="712"/>
        </pc:sldMkLst>
      </pc:sldChg>
      <pc:sldChg chg="del">
        <pc:chgData name="CAUKWELL, Jennie (CASTLE MEDICAL GROUP)" userId="9c4861fd-6f5b-42f4-906f-394ec76bebd7" providerId="ADAL" clId="{2B3944E5-47E9-46F4-A6BD-1BD80D487DE6}" dt="2025-10-31T17:30:23.753" v="71" actId="47"/>
        <pc:sldMkLst>
          <pc:docMk/>
          <pc:sldMk cId="1246077674" sldId="713"/>
        </pc:sldMkLst>
      </pc:sldChg>
      <pc:sldChg chg="addSp delSp modSp add del mod">
        <pc:chgData name="CAUKWELL, Jennie (CASTLE MEDICAL GROUP)" userId="9c4861fd-6f5b-42f4-906f-394ec76bebd7" providerId="ADAL" clId="{2B3944E5-47E9-46F4-A6BD-1BD80D487DE6}" dt="2025-11-10T16:12:35.913" v="1650" actId="170"/>
        <pc:sldMkLst>
          <pc:docMk/>
          <pc:sldMk cId="2324580075" sldId="714"/>
        </pc:sldMkLst>
        <pc:graphicFrameChg chg="del mod">
          <ac:chgData name="CAUKWELL, Jennie (CASTLE MEDICAL GROUP)" userId="9c4861fd-6f5b-42f4-906f-394ec76bebd7" providerId="ADAL" clId="{2B3944E5-47E9-46F4-A6BD-1BD80D487DE6}" dt="2025-11-10T16:11:34.479" v="1636" actId="478"/>
          <ac:graphicFrameMkLst>
            <pc:docMk/>
            <pc:sldMk cId="2324580075" sldId="714"/>
            <ac:graphicFrameMk id="2" creationId="{CE9F3DD9-5F2F-4F9E-B293-CD2BAAE2C343}"/>
          </ac:graphicFrameMkLst>
        </pc:graphicFrameChg>
        <pc:graphicFrameChg chg="del">
          <ac:chgData name="CAUKWELL, Jennie (CASTLE MEDICAL GROUP)" userId="9c4861fd-6f5b-42f4-906f-394ec76bebd7" providerId="ADAL" clId="{2B3944E5-47E9-46F4-A6BD-1BD80D487DE6}" dt="2025-11-10T16:12:05.509" v="1643" actId="478"/>
          <ac:graphicFrameMkLst>
            <pc:docMk/>
            <pc:sldMk cId="2324580075" sldId="714"/>
            <ac:graphicFrameMk id="3" creationId="{DAAE84FF-DDAC-409D-A122-BEA0F8440C82}"/>
          </ac:graphicFrameMkLst>
        </pc:graphicFrameChg>
        <pc:graphicFrameChg chg="add mod ord">
          <ac:chgData name="CAUKWELL, Jennie (CASTLE MEDICAL GROUP)" userId="9c4861fd-6f5b-42f4-906f-394ec76bebd7" providerId="ADAL" clId="{2B3944E5-47E9-46F4-A6BD-1BD80D487DE6}" dt="2025-11-10T16:12:35.913" v="1650" actId="170"/>
          <ac:graphicFrameMkLst>
            <pc:docMk/>
            <pc:sldMk cId="2324580075" sldId="714"/>
            <ac:graphicFrameMk id="4" creationId="{CE9F3DD9-5F2F-4F9E-B293-CD2BAAE2C343}"/>
          </ac:graphicFrameMkLst>
        </pc:graphicFrameChg>
        <pc:graphicFrameChg chg="add mod">
          <ac:chgData name="CAUKWELL, Jennie (CASTLE MEDICAL GROUP)" userId="9c4861fd-6f5b-42f4-906f-394ec76bebd7" providerId="ADAL" clId="{2B3944E5-47E9-46F4-A6BD-1BD80D487DE6}" dt="2025-11-10T16:12:33.566" v="1649" actId="1076"/>
          <ac:graphicFrameMkLst>
            <pc:docMk/>
            <pc:sldMk cId="2324580075" sldId="714"/>
            <ac:graphicFrameMk id="5" creationId="{DAAE84FF-DDAC-409D-A122-BEA0F8440C82}"/>
          </ac:graphicFrameMkLst>
        </pc:graphicFrameChg>
      </pc:sldChg>
      <pc:sldChg chg="addSp delSp modSp add mod">
        <pc:chgData name="CAUKWELL, Jennie (CASTLE MEDICAL GROUP)" userId="9c4861fd-6f5b-42f4-906f-394ec76bebd7" providerId="ADAL" clId="{2B3944E5-47E9-46F4-A6BD-1BD80D487DE6}" dt="2025-11-10T16:13:05.101" v="1662" actId="171"/>
        <pc:sldMkLst>
          <pc:docMk/>
          <pc:sldMk cId="1937054200" sldId="715"/>
        </pc:sldMkLst>
        <pc:graphicFrameChg chg="add mod ord">
          <ac:chgData name="CAUKWELL, Jennie (CASTLE MEDICAL GROUP)" userId="9c4861fd-6f5b-42f4-906f-394ec76bebd7" providerId="ADAL" clId="{2B3944E5-47E9-46F4-A6BD-1BD80D487DE6}" dt="2025-11-10T16:13:05.101" v="1662" actId="171"/>
          <ac:graphicFrameMkLst>
            <pc:docMk/>
            <pc:sldMk cId="1937054200" sldId="715"/>
            <ac:graphicFrameMk id="2" creationId="{DC55F1CC-7656-2C98-FC61-5B3D36DAE2A9}"/>
          </ac:graphicFrameMkLst>
        </pc:graphicFrameChg>
        <pc:graphicFrameChg chg="del">
          <ac:chgData name="CAUKWELL, Jennie (CASTLE MEDICAL GROUP)" userId="9c4861fd-6f5b-42f4-906f-394ec76bebd7" providerId="ADAL" clId="{2B3944E5-47E9-46F4-A6BD-1BD80D487DE6}" dt="2025-11-10T16:12:45.112" v="1651" actId="478"/>
          <ac:graphicFrameMkLst>
            <pc:docMk/>
            <pc:sldMk cId="1937054200" sldId="715"/>
            <ac:graphicFrameMk id="3" creationId="{DC55F1CC-7656-2C98-FC61-5B3D36DAE2A9}"/>
          </ac:graphicFrameMkLst>
        </pc:graphicFrameChg>
      </pc:sldChg>
      <pc:sldChg chg="addSp delSp modSp add mod">
        <pc:chgData name="CAUKWELL, Jennie (CASTLE MEDICAL GROUP)" userId="9c4861fd-6f5b-42f4-906f-394ec76bebd7" providerId="ADAL" clId="{2B3944E5-47E9-46F4-A6BD-1BD80D487DE6}" dt="2025-11-10T16:19:37.953" v="1702" actId="1035"/>
        <pc:sldMkLst>
          <pc:docMk/>
          <pc:sldMk cId="2229838288" sldId="716"/>
        </pc:sldMkLst>
        <pc:graphicFrameChg chg="add mod">
          <ac:chgData name="CAUKWELL, Jennie (CASTLE MEDICAL GROUP)" userId="9c4861fd-6f5b-42f4-906f-394ec76bebd7" providerId="ADAL" clId="{2B3944E5-47E9-46F4-A6BD-1BD80D487DE6}" dt="2025-11-10T16:19:32.209" v="1699" actId="1076"/>
          <ac:graphicFrameMkLst>
            <pc:docMk/>
            <pc:sldMk cId="2229838288" sldId="716"/>
            <ac:graphicFrameMk id="2" creationId="{0B3461AC-56D1-4E39-8A7C-25E5F1616C26}"/>
          </ac:graphicFrameMkLst>
        </pc:graphicFrameChg>
        <pc:graphicFrameChg chg="del">
          <ac:chgData name="CAUKWELL, Jennie (CASTLE MEDICAL GROUP)" userId="9c4861fd-6f5b-42f4-906f-394ec76bebd7" providerId="ADAL" clId="{2B3944E5-47E9-46F4-A6BD-1BD80D487DE6}" dt="2025-11-10T16:19:20.908" v="1697" actId="478"/>
          <ac:graphicFrameMkLst>
            <pc:docMk/>
            <pc:sldMk cId="2229838288" sldId="716"/>
            <ac:graphicFrameMk id="3" creationId="{EAD6EFE4-07A2-5509-86E2-EEEE5019BD7B}"/>
          </ac:graphicFrameMkLst>
        </pc:graphicFrameChg>
        <pc:graphicFrameChg chg="mod">
          <ac:chgData name="CAUKWELL, Jennie (CASTLE MEDICAL GROUP)" userId="9c4861fd-6f5b-42f4-906f-394ec76bebd7" providerId="ADAL" clId="{2B3944E5-47E9-46F4-A6BD-1BD80D487DE6}" dt="2025-11-10T16:19:37.953" v="1702" actId="1035"/>
          <ac:graphicFrameMkLst>
            <pc:docMk/>
            <pc:sldMk cId="2229838288" sldId="716"/>
            <ac:graphicFrameMk id="4" creationId="{B9393AE3-AE92-A286-04CE-E7723AF9A6B6}"/>
          </ac:graphicFrameMkLst>
        </pc:graphicFrameChg>
      </pc:sldChg>
    </pc:docChg>
  </pc:docChgLst>
  <pc:docChgLst>
    <pc:chgData name="CAUKWELL, Jennie (CASTLE MEDICAL GROUP)" userId="S::jennie.caukwell@nhs.net::9c4861fd-6f5b-42f4-906f-394ec76bebd7" providerId="AD" clId="Web-{888BBCDE-BD1C-EA31-241F-F1BA8082D0D1}"/>
    <pc:docChg chg="modSld">
      <pc:chgData name="CAUKWELL, Jennie (CASTLE MEDICAL GROUP)" userId="S::jennie.caukwell@nhs.net::9c4861fd-6f5b-42f4-906f-394ec76bebd7" providerId="AD" clId="Web-{888BBCDE-BD1C-EA31-241F-F1BA8082D0D1}" dt="2025-10-23T13:50:37.567" v="3" actId="1076"/>
      <pc:docMkLst>
        <pc:docMk/>
      </pc:docMkLst>
      <pc:sldChg chg="modSp">
        <pc:chgData name="CAUKWELL, Jennie (CASTLE MEDICAL GROUP)" userId="S::jennie.caukwell@nhs.net::9c4861fd-6f5b-42f4-906f-394ec76bebd7" providerId="AD" clId="Web-{888BBCDE-BD1C-EA31-241F-F1BA8082D0D1}" dt="2025-10-23T13:50:37.567" v="3" actId="1076"/>
        <pc:sldMkLst>
          <pc:docMk/>
          <pc:sldMk cId="2324580075" sldId="714"/>
        </pc:sldMkLst>
        <pc:graphicFrameChg chg="mod">
          <ac:chgData name="CAUKWELL, Jennie (CASTLE MEDICAL GROUP)" userId="S::jennie.caukwell@nhs.net::9c4861fd-6f5b-42f4-906f-394ec76bebd7" providerId="AD" clId="Web-{888BBCDE-BD1C-EA31-241F-F1BA8082D0D1}" dt="2025-10-23T13:50:37.504" v="2" actId="1076"/>
          <ac:graphicFrameMkLst>
            <pc:docMk/>
            <pc:sldMk cId="2324580075" sldId="714"/>
            <ac:graphicFrameMk id="11" creationId="{DAAE84FF-DDAC-409D-A122-BEA0F8440C82}"/>
          </ac:graphicFrameMkLst>
        </pc:graphicFrameChg>
        <pc:picChg chg="mod">
          <ac:chgData name="CAUKWELL, Jennie (CASTLE MEDICAL GROUP)" userId="S::jennie.caukwell@nhs.net::9c4861fd-6f5b-42f4-906f-394ec76bebd7" providerId="AD" clId="Web-{888BBCDE-BD1C-EA31-241F-F1BA8082D0D1}" dt="2025-10-23T13:50:37.567" v="3" actId="1076"/>
          <ac:picMkLst>
            <pc:docMk/>
            <pc:sldMk cId="2324580075" sldId="714"/>
            <ac:picMk id="4" creationId="{0694E63E-2276-1AB7-B645-93EB2BB8F6BC}"/>
          </ac:picMkLst>
        </pc:picChg>
        <pc:picChg chg="mod">
          <ac:chgData name="CAUKWELL, Jennie (CASTLE MEDICAL GROUP)" userId="S::jennie.caukwell@nhs.net::9c4861fd-6f5b-42f4-906f-394ec76bebd7" providerId="AD" clId="Web-{888BBCDE-BD1C-EA31-241F-F1BA8082D0D1}" dt="2025-10-23T13:50:37.270" v="0" actId="1076"/>
          <ac:picMkLst>
            <pc:docMk/>
            <pc:sldMk cId="2324580075" sldId="714"/>
            <ac:picMk id="9" creationId="{3E10FD65-6720-941A-8702-21FD5928BE11}"/>
          </ac:picMkLst>
        </pc:picChg>
        <pc:picChg chg="mod">
          <ac:chgData name="CAUKWELL, Jennie (CASTLE MEDICAL GROUP)" userId="S::jennie.caukwell@nhs.net::9c4861fd-6f5b-42f4-906f-394ec76bebd7" providerId="AD" clId="Web-{888BBCDE-BD1C-EA31-241F-F1BA8082D0D1}" dt="2025-10-23T13:50:37.317" v="1" actId="1076"/>
          <ac:picMkLst>
            <pc:docMk/>
            <pc:sldMk cId="2324580075" sldId="714"/>
            <ac:picMk id="10" creationId="{82F4A95D-9999-33CE-67E7-45003AC8D39D}"/>
          </ac:picMkLst>
        </pc:picChg>
      </pc:sldChg>
    </pc:docChg>
  </pc:docChgLst>
  <pc:docChgLst>
    <pc:chgData name="CAUKWELL, Jennie (CASTLE MEDICAL GROUP)" userId="9c4861fd-6f5b-42f4-906f-394ec76bebd7" providerId="ADAL" clId="{DB1821E2-5A7F-4B07-A75E-A9494F39032D}"/>
    <pc:docChg chg="undo custSel addSld delSld modSld">
      <pc:chgData name="CAUKWELL, Jennie (CASTLE MEDICAL GROUP)" userId="9c4861fd-6f5b-42f4-906f-394ec76bebd7" providerId="ADAL" clId="{DB1821E2-5A7F-4B07-A75E-A9494F39032D}" dt="2025-10-07T14:47:34.278" v="744" actId="20577"/>
      <pc:docMkLst>
        <pc:docMk/>
      </pc:docMkLst>
      <pc:sldChg chg="modSp">
        <pc:chgData name="CAUKWELL, Jennie (CASTLE MEDICAL GROUP)" userId="9c4861fd-6f5b-42f4-906f-394ec76bebd7" providerId="ADAL" clId="{DB1821E2-5A7F-4B07-A75E-A9494F39032D}" dt="2025-10-07T14:47:34.278" v="744" actId="20577"/>
        <pc:sldMkLst>
          <pc:docMk/>
          <pc:sldMk cId="3867146075" sldId="634"/>
        </pc:sldMkLst>
        <pc:graphicFrameChg chg="mod">
          <ac:chgData name="CAUKWELL, Jennie (CASTLE MEDICAL GROUP)" userId="9c4861fd-6f5b-42f4-906f-394ec76bebd7" providerId="ADAL" clId="{DB1821E2-5A7F-4B07-A75E-A9494F39032D}" dt="2025-10-07T14:47:34.278" v="744" actId="20577"/>
          <ac:graphicFrameMkLst>
            <pc:docMk/>
            <pc:sldMk cId="3867146075" sldId="634"/>
            <ac:graphicFrameMk id="3" creationId="{053B90BA-B731-C5EB-6E8A-4E3AA7A042AE}"/>
          </ac:graphicFrameMkLst>
        </pc:graphicFrameChg>
      </pc:sldChg>
      <pc:sldChg chg="modSp mod">
        <pc:chgData name="CAUKWELL, Jennie (CASTLE MEDICAL GROUP)" userId="9c4861fd-6f5b-42f4-906f-394ec76bebd7" providerId="ADAL" clId="{DB1821E2-5A7F-4B07-A75E-A9494F39032D}" dt="2025-10-06T15:10:52.400" v="389"/>
        <pc:sldMkLst>
          <pc:docMk/>
          <pc:sldMk cId="2998400583" sldId="638"/>
        </pc:sldMkLst>
        <pc:graphicFrameChg chg="mod">
          <ac:chgData name="CAUKWELL, Jennie (CASTLE MEDICAL GROUP)" userId="9c4861fd-6f5b-42f4-906f-394ec76bebd7" providerId="ADAL" clId="{DB1821E2-5A7F-4B07-A75E-A9494F39032D}" dt="2025-10-06T15:10:52.400" v="389"/>
          <ac:graphicFrameMkLst>
            <pc:docMk/>
            <pc:sldMk cId="2998400583" sldId="638"/>
            <ac:graphicFrameMk id="3" creationId="{C923E01D-A50F-D600-54B5-9819538B6AAF}"/>
          </ac:graphicFrameMkLst>
        </pc:graphicFrameChg>
      </pc:sldChg>
      <pc:sldChg chg="addSp modSp mod">
        <pc:chgData name="CAUKWELL, Jennie (CASTLE MEDICAL GROUP)" userId="9c4861fd-6f5b-42f4-906f-394ec76bebd7" providerId="ADAL" clId="{DB1821E2-5A7F-4B07-A75E-A9494F39032D}" dt="2025-10-07T09:43:05.542" v="701" actId="12269"/>
        <pc:sldMkLst>
          <pc:docMk/>
          <pc:sldMk cId="2563247168" sldId="643"/>
        </pc:sldMkLst>
        <pc:graphicFrameChg chg="add mod modGraphic">
          <ac:chgData name="CAUKWELL, Jennie (CASTLE MEDICAL GROUP)" userId="9c4861fd-6f5b-42f4-906f-394ec76bebd7" providerId="ADAL" clId="{DB1821E2-5A7F-4B07-A75E-A9494F39032D}" dt="2025-10-07T09:43:05.542" v="701" actId="12269"/>
          <ac:graphicFrameMkLst>
            <pc:docMk/>
            <pc:sldMk cId="2563247168" sldId="643"/>
            <ac:graphicFrameMk id="3" creationId="{1F3F7E99-18B1-EC8B-B2E4-5AC6A7A50CBE}"/>
          </ac:graphicFrameMkLst>
        </pc:graphicFrameChg>
      </pc:sldChg>
      <pc:sldChg chg="modSp">
        <pc:chgData name="CAUKWELL, Jennie (CASTLE MEDICAL GROUP)" userId="9c4861fd-6f5b-42f4-906f-394ec76bebd7" providerId="ADAL" clId="{DB1821E2-5A7F-4B07-A75E-A9494F39032D}" dt="2025-10-06T15:06:58.767" v="284" actId="20577"/>
        <pc:sldMkLst>
          <pc:docMk/>
          <pc:sldMk cId="2025480823" sldId="710"/>
        </pc:sldMkLst>
        <pc:graphicFrameChg chg="mod">
          <ac:chgData name="CAUKWELL, Jennie (CASTLE MEDICAL GROUP)" userId="9c4861fd-6f5b-42f4-906f-394ec76bebd7" providerId="ADAL" clId="{DB1821E2-5A7F-4B07-A75E-A9494F39032D}" dt="2025-10-06T15:00:12.720" v="200" actId="20577"/>
          <ac:graphicFrameMkLst>
            <pc:docMk/>
            <pc:sldMk cId="2025480823" sldId="710"/>
            <ac:graphicFrameMk id="2" creationId="{90B6D465-34EA-48DB-A71C-CE9DA4119374}"/>
          </ac:graphicFrameMkLst>
        </pc:graphicFrameChg>
        <pc:graphicFrameChg chg="mod">
          <ac:chgData name="CAUKWELL, Jennie (CASTLE MEDICAL GROUP)" userId="9c4861fd-6f5b-42f4-906f-394ec76bebd7" providerId="ADAL" clId="{DB1821E2-5A7F-4B07-A75E-A9494F39032D}" dt="2025-10-06T15:06:58.767" v="284" actId="20577"/>
          <ac:graphicFrameMkLst>
            <pc:docMk/>
            <pc:sldMk cId="2025480823" sldId="710"/>
            <ac:graphicFrameMk id="11" creationId="{26F65B29-CB05-AD17-9BAD-E635F9B117DA}"/>
          </ac:graphicFrameMkLst>
        </pc:graphicFrameChg>
      </pc:sldChg>
      <pc:sldChg chg="addSp delSp modSp add mod">
        <pc:chgData name="CAUKWELL, Jennie (CASTLE MEDICAL GROUP)" userId="9c4861fd-6f5b-42f4-906f-394ec76bebd7" providerId="ADAL" clId="{DB1821E2-5A7F-4B07-A75E-A9494F39032D}" dt="2025-10-06T15:43:46.416" v="448" actId="1076"/>
        <pc:sldMkLst>
          <pc:docMk/>
          <pc:sldMk cId="1246077674" sldId="713"/>
        </pc:sldMkLst>
        <pc:spChg chg="mod">
          <ac:chgData name="CAUKWELL, Jennie (CASTLE MEDICAL GROUP)" userId="9c4861fd-6f5b-42f4-906f-394ec76bebd7" providerId="ADAL" clId="{DB1821E2-5A7F-4B07-A75E-A9494F39032D}" dt="2025-10-06T15:11:14.858" v="408" actId="20577"/>
          <ac:spMkLst>
            <pc:docMk/>
            <pc:sldMk cId="1246077674" sldId="713"/>
            <ac:spMk id="15" creationId="{E6325606-1237-038C-17CB-48E682F64931}"/>
          </ac:spMkLst>
        </pc:spChg>
        <pc:picChg chg="add mod">
          <ac:chgData name="CAUKWELL, Jennie (CASTLE MEDICAL GROUP)" userId="9c4861fd-6f5b-42f4-906f-394ec76bebd7" providerId="ADAL" clId="{DB1821E2-5A7F-4B07-A75E-A9494F39032D}" dt="2025-10-06T15:43:46.416" v="448" actId="1076"/>
          <ac:picMkLst>
            <pc:docMk/>
            <pc:sldMk cId="1246077674" sldId="713"/>
            <ac:picMk id="4" creationId="{9433FB76-4180-FC05-7480-C665DB23107E}"/>
          </ac:picMkLst>
        </pc:picChg>
        <pc:picChg chg="add mod">
          <ac:chgData name="CAUKWELL, Jennie (CASTLE MEDICAL GROUP)" userId="9c4861fd-6f5b-42f4-906f-394ec76bebd7" providerId="ADAL" clId="{DB1821E2-5A7F-4B07-A75E-A9494F39032D}" dt="2025-10-06T15:43:46.416" v="448" actId="1076"/>
          <ac:picMkLst>
            <pc:docMk/>
            <pc:sldMk cId="1246077674" sldId="713"/>
            <ac:picMk id="5" creationId="{219966D0-B168-F298-DFB4-05C2AED8E707}"/>
          </ac:picMkLst>
        </pc:picChg>
        <pc:picChg chg="add mod">
          <ac:chgData name="CAUKWELL, Jennie (CASTLE MEDICAL GROUP)" userId="9c4861fd-6f5b-42f4-906f-394ec76bebd7" providerId="ADAL" clId="{DB1821E2-5A7F-4B07-A75E-A9494F39032D}" dt="2025-10-06T15:43:46.416" v="448" actId="1076"/>
          <ac:picMkLst>
            <pc:docMk/>
            <pc:sldMk cId="1246077674" sldId="713"/>
            <ac:picMk id="6" creationId="{216A8E47-4C20-24CA-F2DA-6A1A100D1B7E}"/>
          </ac:picMkLst>
        </pc:picChg>
        <pc:picChg chg="add mod">
          <ac:chgData name="CAUKWELL, Jennie (CASTLE MEDICAL GROUP)" userId="9c4861fd-6f5b-42f4-906f-394ec76bebd7" providerId="ADAL" clId="{DB1821E2-5A7F-4B07-A75E-A9494F39032D}" dt="2025-10-06T15:43:46.416" v="448" actId="1076"/>
          <ac:picMkLst>
            <pc:docMk/>
            <pc:sldMk cId="1246077674" sldId="713"/>
            <ac:picMk id="8" creationId="{CDDFDEE9-53C9-885D-E33C-4058545DC5A9}"/>
          </ac:picMkLst>
        </pc:picChg>
      </pc:sldChg>
      <pc:sldChg chg="addSp delSp modSp add mod">
        <pc:chgData name="CAUKWELL, Jennie (CASTLE MEDICAL GROUP)" userId="9c4861fd-6f5b-42f4-906f-394ec76bebd7" providerId="ADAL" clId="{DB1821E2-5A7F-4B07-A75E-A9494F39032D}" dt="2025-10-06T17:16:43.465" v="545" actId="20577"/>
        <pc:sldMkLst>
          <pc:docMk/>
          <pc:sldMk cId="2324580075" sldId="714"/>
        </pc:sldMkLst>
        <pc:graphicFrameChg chg="add mod">
          <ac:chgData name="CAUKWELL, Jennie (CASTLE MEDICAL GROUP)" userId="9c4861fd-6f5b-42f4-906f-394ec76bebd7" providerId="ADAL" clId="{DB1821E2-5A7F-4B07-A75E-A9494F39032D}" dt="2025-10-06T16:15:54.143" v="486" actId="14100"/>
          <ac:graphicFrameMkLst>
            <pc:docMk/>
            <pc:sldMk cId="2324580075" sldId="714"/>
            <ac:graphicFrameMk id="11" creationId="{DAAE84FF-DDAC-409D-A122-BEA0F8440C82}"/>
          </ac:graphicFrameMkLst>
        </pc:graphicFrameChg>
        <pc:picChg chg="add mod">
          <ac:chgData name="CAUKWELL, Jennie (CASTLE MEDICAL GROUP)" userId="9c4861fd-6f5b-42f4-906f-394ec76bebd7" providerId="ADAL" clId="{DB1821E2-5A7F-4B07-A75E-A9494F39032D}" dt="2025-10-06T16:14:39.390" v="470" actId="14100"/>
          <ac:picMkLst>
            <pc:docMk/>
            <pc:sldMk cId="2324580075" sldId="714"/>
            <ac:picMk id="9" creationId="{3E10FD65-6720-941A-8702-21FD5928BE11}"/>
          </ac:picMkLst>
        </pc:picChg>
        <pc:picChg chg="add mod">
          <ac:chgData name="CAUKWELL, Jennie (CASTLE MEDICAL GROUP)" userId="9c4861fd-6f5b-42f4-906f-394ec76bebd7" providerId="ADAL" clId="{DB1821E2-5A7F-4B07-A75E-A9494F39032D}" dt="2025-10-06T16:14:58.238" v="482" actId="1035"/>
          <ac:picMkLst>
            <pc:docMk/>
            <pc:sldMk cId="2324580075" sldId="714"/>
            <ac:picMk id="10" creationId="{82F4A95D-9999-33CE-67E7-45003AC8D39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Finance\2025-26\Cost%20Per%20Cash%20Pay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kwellje\AppData\Local\Microsoft\Windows\INetCache\Content.Outlook\3P0958EG\Phone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kwellje\AppData\Local\Microsoft\Windows\INetCache\Content.Outlook\3P0958EG\Phone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Finance\2025-26\Cost%20Per%20Cash%20Paymen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Finance\2025-26\Cost%20Per%20Cash%20Paymen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Finance\2025-26\Cost%20Per%20Cash%20Pay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Finance\2025-26\Cost%20Per%20Cash%20Paym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Finance\2025-26\Cost%20Per%20Cash%20Paym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ukwellje\AppData\Local\Microsoft\Windows\INetCache\Content.Outlook\3P0958EG\Phone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clulowm$\desktop\RH%20Slide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Seaonsal</a:t>
            </a:r>
            <a:r>
              <a:rPr lang="en-GB" baseline="0"/>
              <a:t> Flu %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'Imms &amp; Vaccs'!$B$1</c:f>
              <c:strCache>
                <c:ptCount val="1"/>
                <c:pt idx="0">
                  <c:v>Over 65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'Imms &amp; Vaccs'!$A$5:$A$11</c:f>
              <c:strCache>
                <c:ptCount val="7"/>
                <c:pt idx="0">
                  <c:v>% Completed 25/26</c:v>
                </c:pt>
                <c:pt idx="1">
                  <c:v>% Completed 24/25</c:v>
                </c:pt>
                <c:pt idx="2">
                  <c:v>% Completed 23/24</c:v>
                </c:pt>
                <c:pt idx="3">
                  <c:v>% Completed 22/23</c:v>
                </c:pt>
                <c:pt idx="4">
                  <c:v>% Completed 21/22</c:v>
                </c:pt>
                <c:pt idx="5">
                  <c:v>% Completed 20/21</c:v>
                </c:pt>
                <c:pt idx="6">
                  <c:v>% Completed 19/20</c:v>
                </c:pt>
              </c:strCache>
              <c:extLst/>
            </c:strRef>
          </c:cat>
          <c:val>
            <c:numRef>
              <c:f>'Imms &amp; Vaccs'!$B$5:$B$11</c:f>
              <c:numCache>
                <c:formatCode>General</c:formatCode>
                <c:ptCount val="7"/>
                <c:pt idx="0" formatCode="0.0">
                  <c:v>51.702786377708975</c:v>
                </c:pt>
                <c:pt idx="1">
                  <c:v>83.6</c:v>
                </c:pt>
                <c:pt idx="2">
                  <c:v>86.8</c:v>
                </c:pt>
                <c:pt idx="3" formatCode="0.0">
                  <c:v>87.9</c:v>
                </c:pt>
                <c:pt idx="4" formatCode="0.0">
                  <c:v>88.6</c:v>
                </c:pt>
                <c:pt idx="5" formatCode="0.0">
                  <c:v>87.2</c:v>
                </c:pt>
                <c:pt idx="6" formatCode="0.0">
                  <c:v>76.5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E5A-4DEC-8679-D461341D6453}"/>
            </c:ext>
          </c:extLst>
        </c:ser>
        <c:ser>
          <c:idx val="1"/>
          <c:order val="1"/>
          <c:tx>
            <c:strRef>
              <c:f>'Imms &amp; Vaccs'!$C$1</c:f>
              <c:strCache>
                <c:ptCount val="1"/>
                <c:pt idx="0">
                  <c:v>Under 65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'Imms &amp; Vaccs'!$A$5:$A$11</c:f>
              <c:strCache>
                <c:ptCount val="7"/>
                <c:pt idx="0">
                  <c:v>% Completed 25/26</c:v>
                </c:pt>
                <c:pt idx="1">
                  <c:v>% Completed 24/25</c:v>
                </c:pt>
                <c:pt idx="2">
                  <c:v>% Completed 23/24</c:v>
                </c:pt>
                <c:pt idx="3">
                  <c:v>% Completed 22/23</c:v>
                </c:pt>
                <c:pt idx="4">
                  <c:v>% Completed 21/22</c:v>
                </c:pt>
                <c:pt idx="5">
                  <c:v>% Completed 20/21</c:v>
                </c:pt>
                <c:pt idx="6">
                  <c:v>% Completed 19/20</c:v>
                </c:pt>
              </c:strCache>
              <c:extLst/>
            </c:strRef>
          </c:cat>
          <c:val>
            <c:numRef>
              <c:f>'Imms &amp; Vaccs'!$C$5:$C$11</c:f>
              <c:numCache>
                <c:formatCode>General</c:formatCode>
                <c:ptCount val="7"/>
                <c:pt idx="0" formatCode="0.0">
                  <c:v>24.05484004985459</c:v>
                </c:pt>
                <c:pt idx="1">
                  <c:v>23.8</c:v>
                </c:pt>
                <c:pt idx="2">
                  <c:v>43.4</c:v>
                </c:pt>
                <c:pt idx="3" formatCode="0.0">
                  <c:v>31.8</c:v>
                </c:pt>
                <c:pt idx="4" formatCode="0.0">
                  <c:v>30.7</c:v>
                </c:pt>
                <c:pt idx="5" formatCode="0.0">
                  <c:v>28.3</c:v>
                </c:pt>
                <c:pt idx="6" formatCode="0.0">
                  <c:v>37.9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E5A-4DEC-8679-D461341D6453}"/>
            </c:ext>
          </c:extLst>
        </c:ser>
        <c:ser>
          <c:idx val="2"/>
          <c:order val="2"/>
          <c:tx>
            <c:strRef>
              <c:f>'Imms &amp; Vaccs'!$D$1</c:f>
              <c:strCache>
                <c:ptCount val="1"/>
                <c:pt idx="0">
                  <c:v>Nasal Flu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'Imms &amp; Vaccs'!$A$5:$A$11</c:f>
              <c:strCache>
                <c:ptCount val="7"/>
                <c:pt idx="0">
                  <c:v>% Completed 25/26</c:v>
                </c:pt>
                <c:pt idx="1">
                  <c:v>% Completed 24/25</c:v>
                </c:pt>
                <c:pt idx="2">
                  <c:v>% Completed 23/24</c:v>
                </c:pt>
                <c:pt idx="3">
                  <c:v>% Completed 22/23</c:v>
                </c:pt>
                <c:pt idx="4">
                  <c:v>% Completed 21/22</c:v>
                </c:pt>
                <c:pt idx="5">
                  <c:v>% Completed 20/21</c:v>
                </c:pt>
                <c:pt idx="6">
                  <c:v>% Completed 19/20</c:v>
                </c:pt>
              </c:strCache>
              <c:extLst/>
            </c:strRef>
          </c:cat>
          <c:val>
            <c:numRef>
              <c:f>'Imms &amp; Vaccs'!$D$5:$D$11</c:f>
              <c:numCache>
                <c:formatCode>General</c:formatCode>
                <c:ptCount val="7"/>
                <c:pt idx="0" formatCode="0.0">
                  <c:v>54.779411764705884</c:v>
                </c:pt>
                <c:pt idx="1">
                  <c:v>58.9</c:v>
                </c:pt>
                <c:pt idx="2">
                  <c:v>69.2</c:v>
                </c:pt>
                <c:pt idx="3" formatCode="0.0">
                  <c:v>56.8</c:v>
                </c:pt>
                <c:pt idx="4" formatCode="0.0">
                  <c:v>67.7</c:v>
                </c:pt>
                <c:pt idx="5" formatCode="0.0">
                  <c:v>84.7</c:v>
                </c:pt>
                <c:pt idx="6" formatCode="0.0">
                  <c:v>63.6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E5A-4DEC-8679-D461341D6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9518847"/>
        <c:axId val="409518367"/>
      </c:barChart>
      <c:catAx>
        <c:axId val="409518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18367"/>
        <c:crosses val="autoZero"/>
        <c:auto val="1"/>
        <c:lblAlgn val="ctr"/>
        <c:lblOffset val="100"/>
        <c:noMultiLvlLbl val="0"/>
      </c:catAx>
      <c:valAx>
        <c:axId val="40951836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1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tx1"/>
                </a:solidFill>
              </a:rPr>
              <a:t>Average</a:t>
            </a:r>
            <a:r>
              <a:rPr lang="en-GB" sz="2000" b="0" baseline="0" dirty="0">
                <a:solidFill>
                  <a:schemeClr val="tx1"/>
                </a:solidFill>
              </a:rPr>
              <a:t> c</a:t>
            </a:r>
            <a:r>
              <a:rPr lang="en-GB" sz="2000" b="0" dirty="0">
                <a:solidFill>
                  <a:schemeClr val="tx1"/>
                </a:solidFill>
              </a:rPr>
              <a:t>all length in seconds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Sheet3!$A$5:$C$5</c:f>
              <c:strCache>
                <c:ptCount val="3"/>
                <c:pt idx="0">
                  <c:v>Sep-24</c:v>
                </c:pt>
                <c:pt idx="1">
                  <c:v>Sep-25</c:v>
                </c:pt>
                <c:pt idx="2">
                  <c:v>Difference</c:v>
                </c:pt>
              </c:strCache>
            </c:strRef>
          </c:cat>
          <c:val>
            <c:numRef>
              <c:f>Sheet3!$A$6:$C$6</c:f>
              <c:numCache>
                <c:formatCode>General</c:formatCode>
                <c:ptCount val="3"/>
                <c:pt idx="0">
                  <c:v>107</c:v>
                </c:pt>
                <c:pt idx="1">
                  <c:v>124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B-4E0C-A409-8A989CD78E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0312608"/>
        <c:axId val="500298688"/>
      </c:barChart>
      <c:catAx>
        <c:axId val="5003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298688"/>
        <c:crosses val="autoZero"/>
        <c:auto val="1"/>
        <c:lblAlgn val="ctr"/>
        <c:lblOffset val="100"/>
        <c:noMultiLvlLbl val="0"/>
      </c:catAx>
      <c:valAx>
        <c:axId val="50029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31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>
                <a:solidFill>
                  <a:schemeClr val="tx1"/>
                </a:solidFill>
              </a:rPr>
              <a:t>No</a:t>
            </a:r>
            <a:r>
              <a:rPr lang="en-GB" sz="2000" baseline="0" dirty="0">
                <a:solidFill>
                  <a:schemeClr val="tx1"/>
                </a:solidFill>
              </a:rPr>
              <a:t> of RH forms completed</a:t>
            </a:r>
            <a:endParaRPr lang="en-GB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05833333333333"/>
          <c:y val="0.25200992063492061"/>
          <c:w val="0.84960370370370375"/>
          <c:h val="0.612842857142857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Sheet2!$C$18</c:f>
              <c:strCache>
                <c:ptCount val="1"/>
                <c:pt idx="0">
                  <c:v>Converted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Sheet2!$A$19:$A$25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Sheet2!$C$19:$C$25</c:f>
              <c:numCache>
                <c:formatCode>General</c:formatCode>
                <c:ptCount val="7"/>
                <c:pt idx="0">
                  <c:v>1090</c:v>
                </c:pt>
                <c:pt idx="1">
                  <c:v>376</c:v>
                </c:pt>
                <c:pt idx="2">
                  <c:v>651</c:v>
                </c:pt>
                <c:pt idx="3">
                  <c:v>754</c:v>
                </c:pt>
                <c:pt idx="4">
                  <c:v>600</c:v>
                </c:pt>
                <c:pt idx="5">
                  <c:v>577</c:v>
                </c:pt>
                <c:pt idx="6">
                  <c:v>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8-4CDD-AE18-F87924DD42C9}"/>
            </c:ext>
          </c:extLst>
        </c:ser>
        <c:ser>
          <c:idx val="1"/>
          <c:order val="1"/>
          <c:tx>
            <c:strRef>
              <c:f>Sheet2!$D$18</c:f>
              <c:strCache>
                <c:ptCount val="1"/>
                <c:pt idx="0">
                  <c:v>Inbox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Sheet2!$A$19:$A$25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Sheet2!$D$19:$D$25</c:f>
              <c:numCache>
                <c:formatCode>0</c:formatCode>
                <c:ptCount val="7"/>
                <c:pt idx="0">
                  <c:v>891.81818181818187</c:v>
                </c:pt>
                <c:pt idx="1">
                  <c:v>1712.8888888888889</c:v>
                </c:pt>
                <c:pt idx="2">
                  <c:v>1209</c:v>
                </c:pt>
                <c:pt idx="3">
                  <c:v>1283.8378378378377</c:v>
                </c:pt>
                <c:pt idx="4">
                  <c:v>1468.9655172413791</c:v>
                </c:pt>
                <c:pt idx="5">
                  <c:v>1284.2903225806451</c:v>
                </c:pt>
                <c:pt idx="6">
                  <c:v>1204.3589743589744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8-4CDD-AE18-F87924DD4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2182464"/>
        <c:axId val="1702184864"/>
      </c:barChart>
      <c:catAx>
        <c:axId val="17021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184864"/>
        <c:crosses val="autoZero"/>
        <c:auto val="1"/>
        <c:lblAlgn val="ctr"/>
        <c:lblOffset val="100"/>
        <c:noMultiLvlLbl val="0"/>
      </c:catAx>
      <c:valAx>
        <c:axId val="170218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18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505532407407409"/>
          <c:y val="0.15832182539682541"/>
          <c:w val="0.28835416666666669"/>
          <c:h val="8.5045238095238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% of</a:t>
            </a:r>
            <a:r>
              <a:rPr lang="en-US" sz="2000" baseline="0" dirty="0">
                <a:solidFill>
                  <a:schemeClr val="tx1"/>
                </a:solidFill>
              </a:rPr>
              <a:t> RH forms automated appt</a:t>
            </a:r>
            <a:endParaRPr lang="en-US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Sheet2!$A$19:$A$25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Sheet2!$B$19:$B$25</c:f>
              <c:numCache>
                <c:formatCode>General</c:formatCode>
                <c:ptCount val="7"/>
                <c:pt idx="0">
                  <c:v>55</c:v>
                </c:pt>
                <c:pt idx="1">
                  <c:v>18</c:v>
                </c:pt>
                <c:pt idx="2">
                  <c:v>35</c:v>
                </c:pt>
                <c:pt idx="3">
                  <c:v>37</c:v>
                </c:pt>
                <c:pt idx="4">
                  <c:v>29</c:v>
                </c:pt>
                <c:pt idx="5">
                  <c:v>31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5-4A1A-97FA-9D5582165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489216"/>
        <c:axId val="1704487776"/>
      </c:barChart>
      <c:catAx>
        <c:axId val="170448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487776"/>
        <c:crosses val="autoZero"/>
        <c:auto val="1"/>
        <c:lblAlgn val="ctr"/>
        <c:lblOffset val="100"/>
        <c:noMultiLvlLbl val="0"/>
      </c:catAx>
      <c:valAx>
        <c:axId val="170448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48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Patient Appointments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Patients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Sheet2!$A$2:$A$4</c:f>
              <c:strCache>
                <c:ptCount val="3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6676</c:v>
                </c:pt>
                <c:pt idx="1">
                  <c:v>7846</c:v>
                </c:pt>
                <c:pt idx="2">
                  <c:v>9359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B-4CB3-9E7C-3B464182E832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Used Slots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Sheet2!$A$2:$A$4</c:f>
              <c:strCache>
                <c:ptCount val="3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</c:strCache>
            </c:strRef>
          </c:cat>
          <c:val>
            <c:numRef>
              <c:f>Sheet2!$C$2:$C$4</c:f>
              <c:numCache>
                <c:formatCode>General</c:formatCode>
                <c:ptCount val="3"/>
                <c:pt idx="0">
                  <c:v>7861</c:v>
                </c:pt>
                <c:pt idx="1">
                  <c:v>9165</c:v>
                </c:pt>
                <c:pt idx="2">
                  <c:v>10441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4B-4CB3-9E7C-3B464182E8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67949072"/>
        <c:axId val="1367944752"/>
      </c:barChart>
      <c:catAx>
        <c:axId val="136794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944752"/>
        <c:crosses val="autoZero"/>
        <c:auto val="1"/>
        <c:lblAlgn val="ctr"/>
        <c:lblOffset val="100"/>
        <c:noMultiLvlLbl val="0"/>
      </c:catAx>
      <c:valAx>
        <c:axId val="13679447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794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Complex Care Plans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37709716247746"/>
          <c:y val="0.24489938757655294"/>
          <c:w val="0.50714221173797858"/>
          <c:h val="0.7212759060855098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3E-4726-A51F-E8C9832AFE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3E-4726-A51F-E8C9832AFE5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'DES &amp; CBS'!$F$16:$G$16</c:f>
              <c:strCache>
                <c:ptCount val="2"/>
                <c:pt idx="0">
                  <c:v>Done</c:v>
                </c:pt>
                <c:pt idx="1">
                  <c:v>To Do</c:v>
                </c:pt>
              </c:strCache>
            </c:strRef>
          </c:cat>
          <c:val>
            <c:numRef>
              <c:f>'DES &amp; CBS'!$F$26:$G$26</c:f>
              <c:numCache>
                <c:formatCode>0</c:formatCode>
                <c:ptCount val="2"/>
                <c:pt idx="0">
                  <c:v>107</c:v>
                </c:pt>
                <c:pt idx="1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3E-4726-A51F-E8C9832AFE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Seasonal Flu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'Imms &amp; Vaccs'!$A$2</c:f>
              <c:strCache>
                <c:ptCount val="1"/>
                <c:pt idx="0">
                  <c:v>Given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'Imms &amp; Vaccs'!$B$1:$D$1</c:f>
              <c:strCache>
                <c:ptCount val="3"/>
                <c:pt idx="0">
                  <c:v>Over 65</c:v>
                </c:pt>
                <c:pt idx="1">
                  <c:v>Under 65</c:v>
                </c:pt>
                <c:pt idx="2">
                  <c:v>Nasal Flu</c:v>
                </c:pt>
              </c:strCache>
            </c:strRef>
          </c:cat>
          <c:val>
            <c:numRef>
              <c:f>'Imms &amp; Vaccs'!$B$2:$D$2</c:f>
              <c:numCache>
                <c:formatCode>General</c:formatCode>
                <c:ptCount val="3"/>
                <c:pt idx="0">
                  <c:v>2171</c:v>
                </c:pt>
                <c:pt idx="1">
                  <c:v>579</c:v>
                </c:pt>
                <c:pt idx="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8-4307-A9C8-9AC15A262A97}"/>
            </c:ext>
          </c:extLst>
        </c:ser>
        <c:ser>
          <c:idx val="1"/>
          <c:order val="1"/>
          <c:tx>
            <c:strRef>
              <c:f>'Imms &amp; Vaccs'!$A$3</c:f>
              <c:strCache>
                <c:ptCount val="1"/>
                <c:pt idx="0">
                  <c:v>Not Given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'Imms &amp; Vaccs'!$B$1:$D$1</c:f>
              <c:strCache>
                <c:ptCount val="3"/>
                <c:pt idx="0">
                  <c:v>Over 65</c:v>
                </c:pt>
                <c:pt idx="1">
                  <c:v>Under 65</c:v>
                </c:pt>
                <c:pt idx="2">
                  <c:v>Nasal Flu</c:v>
                </c:pt>
              </c:strCache>
            </c:strRef>
          </c:cat>
          <c:val>
            <c:numRef>
              <c:f>'Imms &amp; Vaccs'!$B$3:$D$3</c:f>
              <c:numCache>
                <c:formatCode>General</c:formatCode>
                <c:ptCount val="3"/>
                <c:pt idx="0">
                  <c:v>2028</c:v>
                </c:pt>
                <c:pt idx="1">
                  <c:v>1828</c:v>
                </c:pt>
                <c:pt idx="2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8-4307-A9C8-9AC15A262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17697664"/>
        <c:axId val="2177035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'Imms &amp; Vaccs'!$A$4</c15:sqref>
                        </c15:formulaRef>
                      </c:ext>
                    </c:extLst>
                    <c:strCache>
                      <c:ptCount val="1"/>
                      <c:pt idx="0">
                        <c:v>To Do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'Imms &amp; Vaccs'!$B$1:$D$1</c15:sqref>
                        </c15:formulaRef>
                      </c:ext>
                    </c:extLst>
                    <c:strCache>
                      <c:ptCount val="3"/>
                      <c:pt idx="0">
                        <c:v>Over 65</c:v>
                      </c:pt>
                      <c:pt idx="1">
                        <c:v>Under 65</c:v>
                      </c:pt>
                      <c:pt idx="2">
                        <c:v>Nasal Flu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'Imms &amp; Vaccs'!$B$4:$D$4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4199</c:v>
                      </c:pt>
                      <c:pt idx="1">
                        <c:v>2407</c:v>
                      </c:pt>
                      <c:pt idx="2">
                        <c:v>272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148-4307-A9C8-9AC15A262A97}"/>
                  </c:ext>
                </c:extLst>
              </c15:ser>
            </c15:filteredBarSeries>
          </c:ext>
        </c:extLst>
      </c:barChart>
      <c:catAx>
        <c:axId val="21769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703552"/>
        <c:crosses val="autoZero"/>
        <c:auto val="1"/>
        <c:lblAlgn val="ctr"/>
        <c:lblOffset val="100"/>
        <c:noMultiLvlLbl val="0"/>
      </c:catAx>
      <c:valAx>
        <c:axId val="2177035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697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Other Vaccines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'Imms &amp; Vaccs'!$J$2</c:f>
              <c:strCache>
                <c:ptCount val="1"/>
                <c:pt idx="0">
                  <c:v>Given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33-4606-90D6-C448C6C0104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33-4606-90D6-C448C6C010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'Imms &amp; Vaccs'!$K$1:$M$1</c:f>
              <c:strCache>
                <c:ptCount val="3"/>
                <c:pt idx="0">
                  <c:v>Shingles</c:v>
                </c:pt>
                <c:pt idx="1">
                  <c:v>Pneumo</c:v>
                </c:pt>
                <c:pt idx="2">
                  <c:v>RSV</c:v>
                </c:pt>
              </c:strCache>
            </c:strRef>
          </c:cat>
          <c:val>
            <c:numRef>
              <c:f>'Imms &amp; Vaccs'!$K$2:$M$2</c:f>
              <c:numCache>
                <c:formatCode>General</c:formatCode>
                <c:ptCount val="3"/>
                <c:pt idx="0">
                  <c:v>398</c:v>
                </c:pt>
                <c:pt idx="1">
                  <c:v>526</c:v>
                </c:pt>
                <c:pt idx="2">
                  <c:v>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33-4606-90D6-C448C6C01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0471711"/>
        <c:axId val="67046380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'Imms &amp; Vaccs'!$J$3</c15:sqref>
                        </c15:formulaRef>
                      </c:ext>
                    </c:extLst>
                    <c:strCache>
                      <c:ptCount val="1"/>
                      <c:pt idx="0">
                        <c:v>Not Given</c:v>
                      </c:pt>
                    </c:strCache>
                  </c:strRef>
                </c:tx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'Imms &amp; Vaccs'!$K$1:$M$1</c15:sqref>
                        </c15:formulaRef>
                      </c:ext>
                    </c:extLst>
                    <c:strCache>
                      <c:ptCount val="3"/>
                      <c:pt idx="0">
                        <c:v>Shingles</c:v>
                      </c:pt>
                      <c:pt idx="1">
                        <c:v>Pneumo</c:v>
                      </c:pt>
                      <c:pt idx="2">
                        <c:v>RSV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'Imms &amp; Vaccs'!$K$3:$M$3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2189</c:v>
                      </c:pt>
                      <c:pt idx="1">
                        <c:v>3585</c:v>
                      </c:pt>
                      <c:pt idx="2">
                        <c:v>632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CA33-4606-90D6-C448C6C0104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'Imms &amp; Vaccs'!$J$4</c15:sqref>
                        </c15:formulaRef>
                      </c:ext>
                    </c:extLst>
                    <c:strCache>
                      <c:ptCount val="1"/>
                      <c:pt idx="0">
                        <c:v>To Do</c:v>
                      </c:pt>
                    </c:strCache>
                  </c:strRef>
                </c:tx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'Imms &amp; Vaccs'!$K$1:$M$1</c15:sqref>
                        </c15:formulaRef>
                      </c:ext>
                    </c:extLst>
                    <c:strCache>
                      <c:ptCount val="3"/>
                      <c:pt idx="0">
                        <c:v>Shingles</c:v>
                      </c:pt>
                      <c:pt idx="1">
                        <c:v>Pneumo</c:v>
                      </c:pt>
                      <c:pt idx="2">
                        <c:v>RSV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'Imms &amp; Vaccs'!$K$4:$M$4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2587</c:v>
                      </c:pt>
                      <c:pt idx="1">
                        <c:v>4111</c:v>
                      </c:pt>
                      <c:pt idx="2">
                        <c:v>1173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A33-4606-90D6-C448C6C01041}"/>
                  </c:ext>
                </c:extLst>
              </c15:ser>
            </c15:filteredBarSeries>
          </c:ext>
        </c:extLst>
      </c:barChart>
      <c:catAx>
        <c:axId val="6704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463807"/>
        <c:crosses val="autoZero"/>
        <c:auto val="1"/>
        <c:lblAlgn val="ctr"/>
        <c:lblOffset val="100"/>
        <c:noMultiLvlLbl val="0"/>
      </c:catAx>
      <c:valAx>
        <c:axId val="670463807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47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'Imms &amp; Vaccs'!$G$1</c:f>
              <c:strCache>
                <c:ptCount val="1"/>
                <c:pt idx="0">
                  <c:v>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D5-4D20-98CE-EC7CD2753B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D5-4D20-98CE-EC7CD2753BB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'Imms &amp; Vaccs'!$F$2:$F$3</c:f>
              <c:strCache>
                <c:ptCount val="2"/>
                <c:pt idx="0">
                  <c:v>Given</c:v>
                </c:pt>
                <c:pt idx="1">
                  <c:v>Not Given</c:v>
                </c:pt>
              </c:strCache>
            </c:strRef>
          </c:cat>
          <c:val>
            <c:numRef>
              <c:f>'Imms &amp; Vaccs'!$G$2:$G$3</c:f>
              <c:numCache>
                <c:formatCode>General</c:formatCode>
                <c:ptCount val="2"/>
                <c:pt idx="0">
                  <c:v>1672</c:v>
                </c:pt>
                <c:pt idx="1">
                  <c:v>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5-4D20-98CE-EC7CD2753BB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tx1"/>
                </a:solidFill>
              </a:rPr>
              <a:t>Daily Average of Incoming Calls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Sheet2!$A$3:$C$3</c:f>
              <c:strCache>
                <c:ptCount val="3"/>
                <c:pt idx="0">
                  <c:v>Sep-24</c:v>
                </c:pt>
                <c:pt idx="1">
                  <c:v>Sep-25</c:v>
                </c:pt>
                <c:pt idx="2">
                  <c:v>Difference</c:v>
                </c:pt>
              </c:strCache>
            </c:strRef>
          </c:cat>
          <c:val>
            <c:numRef>
              <c:f>Sheet2!$A$4:$C$4</c:f>
              <c:numCache>
                <c:formatCode>General</c:formatCode>
                <c:ptCount val="3"/>
                <c:pt idx="0">
                  <c:v>916</c:v>
                </c:pt>
                <c:pt idx="1">
                  <c:v>672</c:v>
                </c:pt>
                <c:pt idx="2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F-455C-8251-F78C9D162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968464"/>
        <c:axId val="136963184"/>
      </c:barChart>
      <c:catAx>
        <c:axId val="13696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63184"/>
        <c:crosses val="autoZero"/>
        <c:auto val="1"/>
        <c:lblAlgn val="ctr"/>
        <c:lblOffset val="100"/>
        <c:noMultiLvlLbl val="0"/>
      </c:catAx>
      <c:valAx>
        <c:axId val="13696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6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tx1"/>
                </a:solidFill>
              </a:rPr>
              <a:t>Total Number</a:t>
            </a:r>
            <a:r>
              <a:rPr lang="en-GB" sz="2000" b="0" baseline="0" dirty="0">
                <a:solidFill>
                  <a:schemeClr val="tx1"/>
                </a:solidFill>
              </a:rPr>
              <a:t> of Calls</a:t>
            </a:r>
            <a:endParaRPr lang="en-GB" sz="20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Sep-24</c:v>
                </c:pt>
                <c:pt idx="1">
                  <c:v>Sep-25</c:v>
                </c:pt>
                <c:pt idx="2">
                  <c:v>Difference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19331</c:v>
                </c:pt>
                <c:pt idx="1">
                  <c:v>14914</c:v>
                </c:pt>
                <c:pt idx="2">
                  <c:v>4417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1-4103-93FC-6FC30F74A5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968944"/>
        <c:axId val="136973744"/>
      </c:barChart>
      <c:catAx>
        <c:axId val="13696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73744"/>
        <c:crosses val="autoZero"/>
        <c:auto val="1"/>
        <c:lblAlgn val="ctr"/>
        <c:lblOffset val="100"/>
        <c:noMultiLvlLbl val="0"/>
      </c:catAx>
      <c:valAx>
        <c:axId val="13697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6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>
                <a:solidFill>
                  <a:schemeClr val="tx1"/>
                </a:solidFill>
              </a:rPr>
              <a:t>Total Number</a:t>
            </a:r>
            <a:r>
              <a:rPr lang="en-GB" sz="2000" baseline="0">
                <a:solidFill>
                  <a:schemeClr val="tx1"/>
                </a:solidFill>
              </a:rPr>
              <a:t> of DNAs</a:t>
            </a:r>
            <a:endParaRPr lang="en-GB" sz="20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DNA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</c:f>
              <c:strCache>
                <c:ptCount val="3"/>
                <c:pt idx="0">
                  <c:v>Pre RH</c:v>
                </c:pt>
                <c:pt idx="1">
                  <c:v>Post RH</c:v>
                </c:pt>
                <c:pt idx="2">
                  <c:v>Difference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967</c:v>
                </c:pt>
                <c:pt idx="1">
                  <c:v>675</c:v>
                </c:pt>
                <c:pt idx="2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3-43A0-92A8-7E22630A2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7012432"/>
        <c:axId val="1697010992"/>
      </c:barChart>
      <c:catAx>
        <c:axId val="169701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010992"/>
        <c:crosses val="autoZero"/>
        <c:auto val="1"/>
        <c:lblAlgn val="ctr"/>
        <c:lblOffset val="100"/>
        <c:noMultiLvlLbl val="0"/>
      </c:catAx>
      <c:valAx>
        <c:axId val="169701099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01243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2000">
                <a:solidFill>
                  <a:sysClr val="windowText" lastClr="000000"/>
                </a:solidFill>
              </a:rPr>
              <a:t>Total Call Duration</a:t>
            </a:r>
            <a:r>
              <a:rPr lang="en-GB" sz="2000" baseline="0">
                <a:solidFill>
                  <a:sysClr val="windowText" lastClr="000000"/>
                </a:solidFill>
              </a:rPr>
              <a:t> in Hours</a:t>
            </a:r>
            <a:endParaRPr lang="en-GB" sz="20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398148148148148E-3"/>
                  <c:y val="0.158397222222222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172314814814815"/>
                      <c:h val="0.14831785714285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3F1-4013-96FA-E452AA984372}"/>
                </c:ext>
              </c:extLst>
            </c:dLbl>
            <c:dLbl>
              <c:idx val="1"/>
              <c:layout>
                <c:manualLayout>
                  <c:x val="-5.8796296296296296E-3"/>
                  <c:y val="0.168476587301587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702407407407408"/>
                      <c:h val="0.133198809523809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F1-4013-96FA-E452AA98437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033125000000001"/>
                      <c:h val="4.24845238095238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3F1-4013-96FA-E452AA984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Sheet2!$G$20:$I$20</c:f>
              <c:strCache>
                <c:ptCount val="3"/>
                <c:pt idx="0">
                  <c:v>Sep-24</c:v>
                </c:pt>
                <c:pt idx="1">
                  <c:v>Sep-25</c:v>
                </c:pt>
                <c:pt idx="2">
                  <c:v>Difference</c:v>
                </c:pt>
              </c:strCache>
            </c:strRef>
          </c:cat>
          <c:val>
            <c:numRef>
              <c:f>Sheet2!$G$21:$I$21</c:f>
              <c:numCache>
                <c:formatCode>[h]:mm:ss</c:formatCode>
                <c:ptCount val="3"/>
                <c:pt idx="0">
                  <c:v>24.003634259259258</c:v>
                </c:pt>
                <c:pt idx="1">
                  <c:v>21.399976851851854</c:v>
                </c:pt>
                <c:pt idx="2">
                  <c:v>2.6036574074074075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C-4577-8860-9A52C0CF29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0296768"/>
        <c:axId val="500314528"/>
      </c:barChart>
      <c:catAx>
        <c:axId val="5002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314528"/>
        <c:crosses val="autoZero"/>
        <c:auto val="1"/>
        <c:lblAlgn val="ctr"/>
        <c:lblOffset val="100"/>
        <c:noMultiLvlLbl val="0"/>
      </c:catAx>
      <c:valAx>
        <c:axId val="5003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h]:mm:ss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2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>
                <a:solidFill>
                  <a:schemeClr val="tx1"/>
                </a:solidFill>
              </a:rPr>
              <a:t>Average Answer Time in Seconds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Sheet3!$O$4:$Q$4</c:f>
              <c:strCache>
                <c:ptCount val="3"/>
                <c:pt idx="0">
                  <c:v>Sep-24</c:v>
                </c:pt>
                <c:pt idx="1">
                  <c:v>Jun-25</c:v>
                </c:pt>
                <c:pt idx="2">
                  <c:v>Difference</c:v>
                </c:pt>
              </c:strCache>
            </c:strRef>
          </c:cat>
          <c:val>
            <c:numRef>
              <c:f>Sheet3!$O$5:$Q$5</c:f>
              <c:numCache>
                <c:formatCode>General</c:formatCode>
                <c:ptCount val="3"/>
                <c:pt idx="0">
                  <c:v>67</c:v>
                </c:pt>
                <c:pt idx="1">
                  <c:v>117.58</c:v>
                </c:pt>
                <c:pt idx="2">
                  <c:v>50.58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4-4127-A13D-5C662CA48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320768"/>
        <c:axId val="500325568"/>
      </c:barChart>
      <c:catAx>
        <c:axId val="50032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325568"/>
        <c:crosses val="autoZero"/>
        <c:auto val="1"/>
        <c:lblAlgn val="ctr"/>
        <c:lblOffset val="100"/>
        <c:noMultiLvlLbl val="0"/>
      </c:catAx>
      <c:valAx>
        <c:axId val="50032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32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pixabay.com/en/mountain-jump-high-rock-boy-2699809/" TargetMode="External"/><Relationship Id="rId1" Type="http://schemas.openxmlformats.org/officeDocument/2006/relationships/image" Target="../media/image43.jp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pixabay.com/en/mountain-jump-high-rock-boy-2699809/" TargetMode="External"/><Relationship Id="rId1" Type="http://schemas.openxmlformats.org/officeDocument/2006/relationships/image" Target="../media/image43.jp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2CC33B-74A5-4AF7-B00F-9DF77CFC6D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cap="none" baseline="0" dirty="0">
              <a:solidFill>
                <a:schemeClr val="bg1"/>
              </a:solidFill>
            </a:rPr>
            <a:t>Aimee leaves Nov</a:t>
          </a:r>
        </a:p>
        <a:p>
          <a:pPr>
            <a:lnSpc>
              <a:spcPct val="100000"/>
            </a:lnSpc>
            <a:defRPr cap="all"/>
          </a:pPr>
          <a:r>
            <a:rPr lang="en-GB" sz="1800" cap="none" baseline="0" dirty="0">
              <a:solidFill>
                <a:schemeClr val="bg1"/>
              </a:solidFill>
            </a:rPr>
            <a:t>(Rota Admin)</a:t>
          </a:r>
        </a:p>
      </dgm:t>
    </dgm:pt>
    <dgm:pt modelId="{DE371884-F5F1-43E0-84E4-910BE284F222}" type="sibTrans" cxnId="{1C41229F-C9AD-45C1-9FCD-002786A1B9CC}">
      <dgm:prSet/>
      <dgm:spPr/>
      <dgm:t>
        <a:bodyPr/>
        <a:lstStyle/>
        <a:p>
          <a:endParaRPr lang="en-GB" sz="1800"/>
        </a:p>
      </dgm:t>
    </dgm:pt>
    <dgm:pt modelId="{297A6A16-D14B-4ED1-83A7-FF947A9B52ED}" type="parTrans" cxnId="{1C41229F-C9AD-45C1-9FCD-002786A1B9CC}">
      <dgm:prSet/>
      <dgm:spPr/>
      <dgm:t>
        <a:bodyPr/>
        <a:lstStyle/>
        <a:p>
          <a:endParaRPr lang="en-GB" sz="1800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Huawei joined Nov</a:t>
          </a:r>
        </a:p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(Practice Nurse)</a:t>
          </a:r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8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800"/>
        </a:p>
      </dgm:t>
    </dgm:pt>
    <dgm:pt modelId="{79289688-149C-421A-8C9F-07A8DF310DE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baseline="0" dirty="0">
              <a:solidFill>
                <a:schemeClr val="bg1"/>
              </a:solidFill>
            </a:rPr>
            <a:t>PST advertised</a:t>
          </a:r>
          <a:endParaRPr lang="en-GB" sz="1800" dirty="0">
            <a:solidFill>
              <a:schemeClr val="bg1"/>
            </a:solidFill>
          </a:endParaRPr>
        </a:p>
      </dgm:t>
    </dgm:pt>
    <dgm:pt modelId="{7D2DC818-1C42-43AD-BE55-B27EDBCA1F00}" type="parTrans" cxnId="{428D8008-3B13-46B7-B72F-E756547E871E}">
      <dgm:prSet/>
      <dgm:spPr/>
      <dgm:t>
        <a:bodyPr/>
        <a:lstStyle/>
        <a:p>
          <a:endParaRPr lang="en-GB" sz="1800"/>
        </a:p>
      </dgm:t>
    </dgm:pt>
    <dgm:pt modelId="{34D0205B-3487-4D3E-AD8B-87804AED299B}" type="sibTrans" cxnId="{428D8008-3B13-46B7-B72F-E756547E871E}">
      <dgm:prSet/>
      <dgm:spPr/>
      <dgm:t>
        <a:bodyPr/>
        <a:lstStyle/>
        <a:p>
          <a:endParaRPr lang="en-GB" sz="1800"/>
        </a:p>
      </dgm:t>
    </dgm:pt>
    <dgm:pt modelId="{33AFC685-68E5-4C8E-8E5C-49A17840AEB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baseline="0" dirty="0">
              <a:solidFill>
                <a:schemeClr val="bg1"/>
              </a:solidFill>
            </a:rPr>
            <a:t>GPA to be advertised</a:t>
          </a:r>
        </a:p>
      </dgm:t>
    </dgm:pt>
    <dgm:pt modelId="{E63CBD32-0CE9-4838-886C-1AA5BC0CF14E}" type="parTrans" cxnId="{D8DEA1CA-6C2E-466E-B200-39DE24282CCF}">
      <dgm:prSet/>
      <dgm:spPr/>
      <dgm:t>
        <a:bodyPr/>
        <a:lstStyle/>
        <a:p>
          <a:endParaRPr lang="en-GB" sz="1800"/>
        </a:p>
      </dgm:t>
    </dgm:pt>
    <dgm:pt modelId="{8DA56B6D-62EF-4970-B18A-B24E63C5D87C}" type="sibTrans" cxnId="{D8DEA1CA-6C2E-466E-B200-39DE24282CCF}">
      <dgm:prSet/>
      <dgm:spPr/>
      <dgm:t>
        <a:bodyPr/>
        <a:lstStyle/>
        <a:p>
          <a:endParaRPr lang="en-GB" sz="1800"/>
        </a:p>
      </dgm:t>
    </dgm:pt>
    <dgm:pt modelId="{6A5BDF1C-4DB4-4133-A673-4C983557BA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Sophia &amp; Tommy left</a:t>
          </a:r>
        </a:p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(Apprentice)</a:t>
          </a:r>
        </a:p>
      </dgm:t>
    </dgm:pt>
    <dgm:pt modelId="{30A6D93E-B9C5-420C-8B92-AFB13DF60931}" type="parTrans" cxnId="{C14F2989-9F7D-4247-B945-CF3BE8DB6B22}">
      <dgm:prSet/>
      <dgm:spPr/>
      <dgm:t>
        <a:bodyPr/>
        <a:lstStyle/>
        <a:p>
          <a:endParaRPr lang="en-GB" sz="1800"/>
        </a:p>
      </dgm:t>
    </dgm:pt>
    <dgm:pt modelId="{5EB67D98-6F01-4FB4-A74B-A2CC5C1FAAB3}" type="sibTrans" cxnId="{C14F2989-9F7D-4247-B945-CF3BE8DB6B22}">
      <dgm:prSet/>
      <dgm:spPr/>
      <dgm:t>
        <a:bodyPr/>
        <a:lstStyle/>
        <a:p>
          <a:endParaRPr lang="en-GB" sz="1800"/>
        </a:p>
      </dgm:t>
    </dgm:pt>
    <dgm:pt modelId="{715DA468-2D4E-4205-8AEC-795E5A43E87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Sue N role change</a:t>
          </a:r>
        </a:p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(Rota Admin)</a:t>
          </a:r>
          <a:endParaRPr lang="en-GB" sz="1800" dirty="0"/>
        </a:p>
      </dgm:t>
    </dgm:pt>
    <dgm:pt modelId="{032A7FD2-AE8B-4FFA-8DD2-4EDB571DF61A}" type="parTrans" cxnId="{4B504666-CEB6-46A3-AB22-90D431F3F864}">
      <dgm:prSet/>
      <dgm:spPr/>
      <dgm:t>
        <a:bodyPr/>
        <a:lstStyle/>
        <a:p>
          <a:endParaRPr lang="en-GB"/>
        </a:p>
      </dgm:t>
    </dgm:pt>
    <dgm:pt modelId="{AD594FC4-16FE-4BFB-95B6-865AE2D95152}" type="sibTrans" cxnId="{4B504666-CEB6-46A3-AB22-90D431F3F864}">
      <dgm:prSet/>
      <dgm:spPr/>
      <dgm:t>
        <a:bodyPr/>
        <a:lstStyle/>
        <a:p>
          <a:endParaRPr lang="en-GB"/>
        </a:p>
      </dgm:t>
    </dgm:pt>
    <dgm:pt modelId="{8C8C6290-537C-4D5D-9236-E8D35FC33E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>
              <a:solidFill>
                <a:schemeClr val="bg1"/>
              </a:solidFill>
            </a:rPr>
            <a:t>Paramedic locums over winter</a:t>
          </a:r>
          <a:endParaRPr lang="en-GB" dirty="0"/>
        </a:p>
      </dgm:t>
    </dgm:pt>
    <dgm:pt modelId="{2A0DC013-C7B6-4E63-9AE3-18F2130E755C}" type="parTrans" cxnId="{3D55C0E3-56FA-4CF4-84BF-9B15C961C5C5}">
      <dgm:prSet/>
      <dgm:spPr/>
      <dgm:t>
        <a:bodyPr/>
        <a:lstStyle/>
        <a:p>
          <a:endParaRPr lang="en-GB"/>
        </a:p>
      </dgm:t>
    </dgm:pt>
    <dgm:pt modelId="{1B34E186-C7E7-44AD-ADEC-432A4FD1B529}" type="sibTrans" cxnId="{3D55C0E3-56FA-4CF4-84BF-9B15C961C5C5}">
      <dgm:prSet/>
      <dgm:spPr/>
      <dgm:t>
        <a:bodyPr/>
        <a:lstStyle/>
        <a:p>
          <a:endParaRPr lang="en-GB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0" presStyleCnt="7"/>
      <dgm:spPr/>
    </dgm:pt>
    <dgm:pt modelId="{A36E6659-4669-43D3-B474-540C025E0C56}" type="pres">
      <dgm:prSet presAssocID="{E2936F2D-1241-4638-BB30-192171AC054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0" presStyleCnt="7">
        <dgm:presLayoutVars>
          <dgm:chMax val="1"/>
          <dgm:chPref val="1"/>
        </dgm:presLayoutVars>
      </dgm:prSet>
      <dgm:spPr/>
    </dgm:pt>
    <dgm:pt modelId="{8F250172-9754-4A57-A278-F6975F056A36}" type="pres">
      <dgm:prSet presAssocID="{67F6CB57-9EAB-48CB-8F5A-53DDD5B6EEE9}" presName="sibTrans" presStyleCnt="0"/>
      <dgm:spPr/>
    </dgm:pt>
    <dgm:pt modelId="{8EF3F493-743E-420B-BD98-5919016816B5}" type="pres">
      <dgm:prSet presAssocID="{062CC33B-74A5-4AF7-B00F-9DF77CFC6D18}" presName="compNode" presStyleCnt="0"/>
      <dgm:spPr/>
    </dgm:pt>
    <dgm:pt modelId="{6A1A4E47-8735-4536-B903-131D2BEEBB92}" type="pres">
      <dgm:prSet presAssocID="{062CC33B-74A5-4AF7-B00F-9DF77CFC6D18}" presName="iconBgRect" presStyleLbl="bgShp" presStyleIdx="1" presStyleCnt="7"/>
      <dgm:spPr/>
    </dgm:pt>
    <dgm:pt modelId="{B4732633-A4F3-4F4B-AD2D-97FB7B21572D}" type="pres">
      <dgm:prSet presAssocID="{062CC33B-74A5-4AF7-B00F-9DF77CFC6D1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09AEF3E1-0E5A-4712-877D-7B714F4BE602}" type="pres">
      <dgm:prSet presAssocID="{062CC33B-74A5-4AF7-B00F-9DF77CFC6D18}" presName="spaceRect" presStyleCnt="0"/>
      <dgm:spPr/>
    </dgm:pt>
    <dgm:pt modelId="{2AF65AB6-E72E-406D-BA8A-84234F16905E}" type="pres">
      <dgm:prSet presAssocID="{062CC33B-74A5-4AF7-B00F-9DF77CFC6D18}" presName="textRect" presStyleLbl="revTx" presStyleIdx="1" presStyleCnt="7">
        <dgm:presLayoutVars>
          <dgm:chMax val="1"/>
          <dgm:chPref val="1"/>
        </dgm:presLayoutVars>
      </dgm:prSet>
      <dgm:spPr/>
    </dgm:pt>
    <dgm:pt modelId="{35847727-AD12-4695-ABC3-CD45B3A465DA}" type="pres">
      <dgm:prSet presAssocID="{DE371884-F5F1-43E0-84E4-910BE284F222}" presName="sibTrans" presStyleCnt="0"/>
      <dgm:spPr/>
    </dgm:pt>
    <dgm:pt modelId="{1A8F0A67-ED5A-44DA-9287-82D987FACF18}" type="pres">
      <dgm:prSet presAssocID="{6A5BDF1C-4DB4-4133-A673-4C983557BA8F}" presName="compNode" presStyleCnt="0"/>
      <dgm:spPr/>
    </dgm:pt>
    <dgm:pt modelId="{C5A2C7AB-CA6C-4FBD-AC25-0376BD01D62C}" type="pres">
      <dgm:prSet presAssocID="{6A5BDF1C-4DB4-4133-A673-4C983557BA8F}" presName="iconBgRect" presStyleLbl="bgShp" presStyleIdx="2" presStyleCnt="7"/>
      <dgm:spPr/>
    </dgm:pt>
    <dgm:pt modelId="{ECBEF954-6399-4471-9129-FC5E66FF50C5}" type="pres">
      <dgm:prSet presAssocID="{6A5BDF1C-4DB4-4133-A673-4C983557BA8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 steps with solid fill"/>
        </a:ext>
      </dgm:extLst>
    </dgm:pt>
    <dgm:pt modelId="{9968416C-BB44-40E2-8D0A-988960528769}" type="pres">
      <dgm:prSet presAssocID="{6A5BDF1C-4DB4-4133-A673-4C983557BA8F}" presName="spaceRect" presStyleCnt="0"/>
      <dgm:spPr/>
    </dgm:pt>
    <dgm:pt modelId="{D42A4E38-1D10-4F4B-BAAE-5212CB098CD2}" type="pres">
      <dgm:prSet presAssocID="{6A5BDF1C-4DB4-4133-A673-4C983557BA8F}" presName="textRect" presStyleLbl="revTx" presStyleIdx="2" presStyleCnt="7">
        <dgm:presLayoutVars>
          <dgm:chMax val="1"/>
          <dgm:chPref val="1"/>
        </dgm:presLayoutVars>
      </dgm:prSet>
      <dgm:spPr/>
    </dgm:pt>
    <dgm:pt modelId="{B56D07EC-B852-4097-8E63-C44292BE9932}" type="pres">
      <dgm:prSet presAssocID="{5EB67D98-6F01-4FB4-A74B-A2CC5C1FAAB3}" presName="sibTrans" presStyleCnt="0"/>
      <dgm:spPr/>
    </dgm:pt>
    <dgm:pt modelId="{7A50488C-9C73-40E0-8A97-768C5AE2F883}" type="pres">
      <dgm:prSet presAssocID="{715DA468-2D4E-4205-8AEC-795E5A43E87C}" presName="compNode" presStyleCnt="0"/>
      <dgm:spPr/>
    </dgm:pt>
    <dgm:pt modelId="{73A4956A-CF42-4B9A-9219-31D962DE8B75}" type="pres">
      <dgm:prSet presAssocID="{715DA468-2D4E-4205-8AEC-795E5A43E87C}" presName="iconBgRect" presStyleLbl="bgShp" presStyleIdx="3" presStyleCnt="7"/>
      <dgm:spPr/>
    </dgm:pt>
    <dgm:pt modelId="{5EA64E93-DEA5-404E-BFDE-22155C5FD97B}" type="pres">
      <dgm:prSet presAssocID="{715DA468-2D4E-4205-8AEC-795E5A43E87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 with solid fill"/>
        </a:ext>
      </dgm:extLst>
    </dgm:pt>
    <dgm:pt modelId="{26D659DF-977D-4DE2-ACA0-49452212E7CF}" type="pres">
      <dgm:prSet presAssocID="{715DA468-2D4E-4205-8AEC-795E5A43E87C}" presName="spaceRect" presStyleCnt="0"/>
      <dgm:spPr/>
    </dgm:pt>
    <dgm:pt modelId="{01D28F7A-538C-43DC-B893-84E2255644D4}" type="pres">
      <dgm:prSet presAssocID="{715DA468-2D4E-4205-8AEC-795E5A43E87C}" presName="textRect" presStyleLbl="revTx" presStyleIdx="3" presStyleCnt="7">
        <dgm:presLayoutVars>
          <dgm:chMax val="1"/>
          <dgm:chPref val="1"/>
        </dgm:presLayoutVars>
      </dgm:prSet>
      <dgm:spPr/>
    </dgm:pt>
    <dgm:pt modelId="{CE176D61-B210-46BF-A1B4-9A0CB3F3F831}" type="pres">
      <dgm:prSet presAssocID="{AD594FC4-16FE-4BFB-95B6-865AE2D95152}" presName="sibTrans" presStyleCnt="0"/>
      <dgm:spPr/>
    </dgm:pt>
    <dgm:pt modelId="{7CE1A773-4373-4A83-85FD-14EEA7603721}" type="pres">
      <dgm:prSet presAssocID="{8C8C6290-537C-4D5D-9236-E8D35FC33EBD}" presName="compNode" presStyleCnt="0"/>
      <dgm:spPr/>
    </dgm:pt>
    <dgm:pt modelId="{14CCD7EB-2B28-48D4-A5B6-04851D0E116C}" type="pres">
      <dgm:prSet presAssocID="{8C8C6290-537C-4D5D-9236-E8D35FC33EBD}" presName="iconBgRect" presStyleLbl="bgShp" presStyleIdx="4" presStyleCnt="7"/>
      <dgm:spPr/>
    </dgm:pt>
    <dgm:pt modelId="{9BACBDA3-FB57-4D6A-886E-41D4C8A116E2}" type="pres">
      <dgm:prSet presAssocID="{8C8C6290-537C-4D5D-9236-E8D35FC33EB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ntal Health with solid fill"/>
        </a:ext>
      </dgm:extLst>
    </dgm:pt>
    <dgm:pt modelId="{E5993075-EB39-41B8-BB5E-668E077C2D08}" type="pres">
      <dgm:prSet presAssocID="{8C8C6290-537C-4D5D-9236-E8D35FC33EBD}" presName="spaceRect" presStyleCnt="0"/>
      <dgm:spPr/>
    </dgm:pt>
    <dgm:pt modelId="{3544A02A-3B2A-4E4D-91D0-4B24160A92E6}" type="pres">
      <dgm:prSet presAssocID="{8C8C6290-537C-4D5D-9236-E8D35FC33EBD}" presName="textRect" presStyleLbl="revTx" presStyleIdx="4" presStyleCnt="7">
        <dgm:presLayoutVars>
          <dgm:chMax val="1"/>
          <dgm:chPref val="1"/>
        </dgm:presLayoutVars>
      </dgm:prSet>
      <dgm:spPr/>
    </dgm:pt>
    <dgm:pt modelId="{3F9C1C40-5B69-4E2C-AEBE-E6D9B1CD3455}" type="pres">
      <dgm:prSet presAssocID="{1B34E186-C7E7-44AD-ADEC-432A4FD1B529}" presName="sibTrans" presStyleCnt="0"/>
      <dgm:spPr/>
    </dgm:pt>
    <dgm:pt modelId="{54B684E4-2A4F-4514-933F-F2FA3A3DDC28}" type="pres">
      <dgm:prSet presAssocID="{79289688-149C-421A-8C9F-07A8DF310DEA}" presName="compNode" presStyleCnt="0"/>
      <dgm:spPr/>
    </dgm:pt>
    <dgm:pt modelId="{4C658096-4D6F-4AB0-B3DE-53A78D1BA770}" type="pres">
      <dgm:prSet presAssocID="{79289688-149C-421A-8C9F-07A8DF310DEA}" presName="iconBgRect" presStyleLbl="bgShp" presStyleIdx="5" presStyleCnt="7"/>
      <dgm:spPr/>
    </dgm:pt>
    <dgm:pt modelId="{9FB91D7D-F3AB-4BD3-A93A-1FC589C7C4A9}" type="pres">
      <dgm:prSet presAssocID="{79289688-149C-421A-8C9F-07A8DF310DE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1AE90E49-16CF-4B0A-9477-95083811C60D}" type="pres">
      <dgm:prSet presAssocID="{79289688-149C-421A-8C9F-07A8DF310DEA}" presName="spaceRect" presStyleCnt="0"/>
      <dgm:spPr/>
    </dgm:pt>
    <dgm:pt modelId="{A4D2C9A3-9FD7-4BC4-A500-1B0F2571757D}" type="pres">
      <dgm:prSet presAssocID="{79289688-149C-421A-8C9F-07A8DF310DEA}" presName="textRect" presStyleLbl="revTx" presStyleIdx="5" presStyleCnt="7">
        <dgm:presLayoutVars>
          <dgm:chMax val="1"/>
          <dgm:chPref val="1"/>
        </dgm:presLayoutVars>
      </dgm:prSet>
      <dgm:spPr/>
    </dgm:pt>
    <dgm:pt modelId="{3A1F7B70-AFD1-4F76-9943-064096AFE510}" type="pres">
      <dgm:prSet presAssocID="{34D0205B-3487-4D3E-AD8B-87804AED299B}" presName="sibTrans" presStyleCnt="0"/>
      <dgm:spPr/>
    </dgm:pt>
    <dgm:pt modelId="{8EBB07C1-4A3A-4E85-82EB-E37B4A3E57EB}" type="pres">
      <dgm:prSet presAssocID="{33AFC685-68E5-4C8E-8E5C-49A17840AEB5}" presName="compNode" presStyleCnt="0"/>
      <dgm:spPr/>
    </dgm:pt>
    <dgm:pt modelId="{AA1E3B00-B0C0-451E-BCAB-5AFE68D89A99}" type="pres">
      <dgm:prSet presAssocID="{33AFC685-68E5-4C8E-8E5C-49A17840AEB5}" presName="iconBgRect" presStyleLbl="bgShp" presStyleIdx="6" presStyleCnt="7"/>
      <dgm:spPr/>
    </dgm:pt>
    <dgm:pt modelId="{21075B7A-68FF-4B23-9DE5-230B0C16F863}" type="pres">
      <dgm:prSet presAssocID="{33AFC685-68E5-4C8E-8E5C-49A17840AEB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7C4220FF-1FAD-40CB-B361-B48454F1F546}" type="pres">
      <dgm:prSet presAssocID="{33AFC685-68E5-4C8E-8E5C-49A17840AEB5}" presName="spaceRect" presStyleCnt="0"/>
      <dgm:spPr/>
    </dgm:pt>
    <dgm:pt modelId="{8E35D9AE-A221-4A7D-997D-3C553A6511A5}" type="pres">
      <dgm:prSet presAssocID="{33AFC685-68E5-4C8E-8E5C-49A17840AEB5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428D8008-3B13-46B7-B72F-E756547E871E}" srcId="{15509919-36B5-4162-8899-417A9F93473B}" destId="{79289688-149C-421A-8C9F-07A8DF310DEA}" srcOrd="5" destOrd="0" parTransId="{7D2DC818-1C42-43AD-BE55-B27EDBCA1F00}" sibTransId="{34D0205B-3487-4D3E-AD8B-87804AED299B}"/>
    <dgm:cxn modelId="{EA9A1E10-7B13-47D3-8596-234383DD4E30}" srcId="{15509919-36B5-4162-8899-417A9F93473B}" destId="{E2936F2D-1241-4638-BB30-192171AC0545}" srcOrd="0" destOrd="0" parTransId="{64DB7B22-7789-431A-93D7-43CC317E88D7}" sibTransId="{67F6CB57-9EAB-48CB-8F5A-53DDD5B6EEE9}"/>
    <dgm:cxn modelId="{698E7C62-620E-41FB-B481-9894426FAD3A}" type="presOf" srcId="{6A5BDF1C-4DB4-4133-A673-4C983557BA8F}" destId="{D42A4E38-1D10-4F4B-BAAE-5212CB098CD2}" srcOrd="0" destOrd="0" presId="urn:microsoft.com/office/officeart/2018/5/layout/IconCircleLabelList"/>
    <dgm:cxn modelId="{3FD81966-86BD-47F3-8FF3-D4F01810C8CF}" type="presOf" srcId="{062CC33B-74A5-4AF7-B00F-9DF77CFC6D18}" destId="{2AF65AB6-E72E-406D-BA8A-84234F16905E}" srcOrd="0" destOrd="0" presId="urn:microsoft.com/office/officeart/2018/5/layout/IconCircleLabelList"/>
    <dgm:cxn modelId="{4B504666-CEB6-46A3-AB22-90D431F3F864}" srcId="{15509919-36B5-4162-8899-417A9F93473B}" destId="{715DA468-2D4E-4205-8AEC-795E5A43E87C}" srcOrd="3" destOrd="0" parTransId="{032A7FD2-AE8B-4FFA-8DD2-4EDB571DF61A}" sibTransId="{AD594FC4-16FE-4BFB-95B6-865AE2D95152}"/>
    <dgm:cxn modelId="{1B9EE77D-796A-4431-B060-202F65857A4E}" type="presOf" srcId="{79289688-149C-421A-8C9F-07A8DF310DEA}" destId="{A4D2C9A3-9FD7-4BC4-A500-1B0F2571757D}" srcOrd="0" destOrd="0" presId="urn:microsoft.com/office/officeart/2018/5/layout/IconCircleLabelList"/>
    <dgm:cxn modelId="{C14F2989-9F7D-4247-B945-CF3BE8DB6B22}" srcId="{15509919-36B5-4162-8899-417A9F93473B}" destId="{6A5BDF1C-4DB4-4133-A673-4C983557BA8F}" srcOrd="2" destOrd="0" parTransId="{30A6D93E-B9C5-420C-8B92-AFB13DF60931}" sibTransId="{5EB67D98-6F01-4FB4-A74B-A2CC5C1FAAB3}"/>
    <dgm:cxn modelId="{1C41229F-C9AD-45C1-9FCD-002786A1B9CC}" srcId="{15509919-36B5-4162-8899-417A9F93473B}" destId="{062CC33B-74A5-4AF7-B00F-9DF77CFC6D18}" srcOrd="1" destOrd="0" parTransId="{297A6A16-D14B-4ED1-83A7-FF947A9B52ED}" sibTransId="{DE371884-F5F1-43E0-84E4-910BE284F222}"/>
    <dgm:cxn modelId="{13C038AB-C83F-4E0C-B573-6983740560F9}" type="presOf" srcId="{8C8C6290-537C-4D5D-9236-E8D35FC33EBD}" destId="{3544A02A-3B2A-4E4D-91D0-4B24160A92E6}" srcOrd="0" destOrd="0" presId="urn:microsoft.com/office/officeart/2018/5/layout/IconCircleLabelList"/>
    <dgm:cxn modelId="{73FCFDBF-A0C4-4CE9-AD94-1229921EBBE3}" type="presOf" srcId="{E2936F2D-1241-4638-BB30-192171AC0545}" destId="{7EA540EB-4CE9-4988-8934-E4E2852C5A0B}" srcOrd="0" destOrd="0" presId="urn:microsoft.com/office/officeart/2018/5/layout/IconCircleLabelList"/>
    <dgm:cxn modelId="{D8DEA1CA-6C2E-466E-B200-39DE24282CCF}" srcId="{15509919-36B5-4162-8899-417A9F93473B}" destId="{33AFC685-68E5-4C8E-8E5C-49A17840AEB5}" srcOrd="6" destOrd="0" parTransId="{E63CBD32-0CE9-4838-886C-1AA5BC0CF14E}" sibTransId="{8DA56B6D-62EF-4970-B18A-B24E63C5D87C}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935789E1-B858-424E-B611-10CD812B4316}" type="presOf" srcId="{33AFC685-68E5-4C8E-8E5C-49A17840AEB5}" destId="{8E35D9AE-A221-4A7D-997D-3C553A6511A5}" srcOrd="0" destOrd="0" presId="urn:microsoft.com/office/officeart/2018/5/layout/IconCircleLabelList"/>
    <dgm:cxn modelId="{3D55C0E3-56FA-4CF4-84BF-9B15C961C5C5}" srcId="{15509919-36B5-4162-8899-417A9F93473B}" destId="{8C8C6290-537C-4D5D-9236-E8D35FC33EBD}" srcOrd="4" destOrd="0" parTransId="{2A0DC013-C7B6-4E63-9AE3-18F2130E755C}" sibTransId="{1B34E186-C7E7-44AD-ADEC-432A4FD1B529}"/>
    <dgm:cxn modelId="{70755AF2-65F5-4EFC-BF85-C51ED6877ADA}" type="presOf" srcId="{715DA468-2D4E-4205-8AEC-795E5A43E87C}" destId="{01D28F7A-538C-43DC-B893-84E2255644D4}" srcOrd="0" destOrd="0" presId="urn:microsoft.com/office/officeart/2018/5/layout/IconCircleLabelList"/>
    <dgm:cxn modelId="{44F068BC-362C-47B5-8BCA-E9C5F90AB5F1}" type="presParOf" srcId="{646ECFE3-E723-44CE-9B88-A7B9C0C3A301}" destId="{8778CC7D-CAA3-4FAB-8072-97601E450823}" srcOrd="0" destOrd="0" presId="urn:microsoft.com/office/officeart/2018/5/layout/IconCircleLabelList"/>
    <dgm:cxn modelId="{A1394311-29E1-4E2B-99DD-E5851E76C9A7}" type="presParOf" srcId="{8778CC7D-CAA3-4FAB-8072-97601E450823}" destId="{E949F50F-99C5-4B3E-8F68-A0B087255238}" srcOrd="0" destOrd="0" presId="urn:microsoft.com/office/officeart/2018/5/layout/IconCircleLabelList"/>
    <dgm:cxn modelId="{D546FAEC-CBA6-4339-95C0-AFFFBA03DFB5}" type="presParOf" srcId="{8778CC7D-CAA3-4FAB-8072-97601E450823}" destId="{A36E6659-4669-43D3-B474-540C025E0C56}" srcOrd="1" destOrd="0" presId="urn:microsoft.com/office/officeart/2018/5/layout/IconCircleLabelList"/>
    <dgm:cxn modelId="{38DBE3EA-BECE-45FF-A5E0-2E23DE9AD98F}" type="presParOf" srcId="{8778CC7D-CAA3-4FAB-8072-97601E450823}" destId="{7B0EF0C9-48BB-434D-B20C-A0BCDA59A00B}" srcOrd="2" destOrd="0" presId="urn:microsoft.com/office/officeart/2018/5/layout/IconCircleLabelList"/>
    <dgm:cxn modelId="{D9837548-EFE8-491F-B985-48A67267DC1B}" type="presParOf" srcId="{8778CC7D-CAA3-4FAB-8072-97601E450823}" destId="{7EA540EB-4CE9-4988-8934-E4E2852C5A0B}" srcOrd="3" destOrd="0" presId="urn:microsoft.com/office/officeart/2018/5/layout/IconCircleLabelList"/>
    <dgm:cxn modelId="{AAEA5FB9-F68E-4E8C-8FA4-AAC7C8ACA610}" type="presParOf" srcId="{646ECFE3-E723-44CE-9B88-A7B9C0C3A301}" destId="{8F250172-9754-4A57-A278-F6975F056A36}" srcOrd="1" destOrd="0" presId="urn:microsoft.com/office/officeart/2018/5/layout/IconCircleLabelList"/>
    <dgm:cxn modelId="{10C02CAC-E236-439B-95F9-27331AC5D1C8}" type="presParOf" srcId="{646ECFE3-E723-44CE-9B88-A7B9C0C3A301}" destId="{8EF3F493-743E-420B-BD98-5919016816B5}" srcOrd="2" destOrd="0" presId="urn:microsoft.com/office/officeart/2018/5/layout/IconCircleLabelList"/>
    <dgm:cxn modelId="{BCB66514-F889-437E-8573-7D0979C4D965}" type="presParOf" srcId="{8EF3F493-743E-420B-BD98-5919016816B5}" destId="{6A1A4E47-8735-4536-B903-131D2BEEBB92}" srcOrd="0" destOrd="0" presId="urn:microsoft.com/office/officeart/2018/5/layout/IconCircleLabelList"/>
    <dgm:cxn modelId="{BBC1308F-B278-4FBD-81E9-9C834C9A10F6}" type="presParOf" srcId="{8EF3F493-743E-420B-BD98-5919016816B5}" destId="{B4732633-A4F3-4F4B-AD2D-97FB7B21572D}" srcOrd="1" destOrd="0" presId="urn:microsoft.com/office/officeart/2018/5/layout/IconCircleLabelList"/>
    <dgm:cxn modelId="{5B1AEEDE-9644-4AC6-B170-20D922E14DAE}" type="presParOf" srcId="{8EF3F493-743E-420B-BD98-5919016816B5}" destId="{09AEF3E1-0E5A-4712-877D-7B714F4BE602}" srcOrd="2" destOrd="0" presId="urn:microsoft.com/office/officeart/2018/5/layout/IconCircleLabelList"/>
    <dgm:cxn modelId="{CF60D130-E9D9-4F3A-972E-A53CF448249F}" type="presParOf" srcId="{8EF3F493-743E-420B-BD98-5919016816B5}" destId="{2AF65AB6-E72E-406D-BA8A-84234F16905E}" srcOrd="3" destOrd="0" presId="urn:microsoft.com/office/officeart/2018/5/layout/IconCircleLabelList"/>
    <dgm:cxn modelId="{0BA5A22A-5964-4882-B430-02E93BC1A194}" type="presParOf" srcId="{646ECFE3-E723-44CE-9B88-A7B9C0C3A301}" destId="{35847727-AD12-4695-ABC3-CD45B3A465DA}" srcOrd="3" destOrd="0" presId="urn:microsoft.com/office/officeart/2018/5/layout/IconCircleLabelList"/>
    <dgm:cxn modelId="{50D30026-3A95-4802-90DF-5BE3C37B2CC0}" type="presParOf" srcId="{646ECFE3-E723-44CE-9B88-A7B9C0C3A301}" destId="{1A8F0A67-ED5A-44DA-9287-82D987FACF18}" srcOrd="4" destOrd="0" presId="urn:microsoft.com/office/officeart/2018/5/layout/IconCircleLabelList"/>
    <dgm:cxn modelId="{FC666DF6-55D2-4140-A293-D36966E5249D}" type="presParOf" srcId="{1A8F0A67-ED5A-44DA-9287-82D987FACF18}" destId="{C5A2C7AB-CA6C-4FBD-AC25-0376BD01D62C}" srcOrd="0" destOrd="0" presId="urn:microsoft.com/office/officeart/2018/5/layout/IconCircleLabelList"/>
    <dgm:cxn modelId="{AF32570C-5DB0-4A23-B6CA-F7A39BA49669}" type="presParOf" srcId="{1A8F0A67-ED5A-44DA-9287-82D987FACF18}" destId="{ECBEF954-6399-4471-9129-FC5E66FF50C5}" srcOrd="1" destOrd="0" presId="urn:microsoft.com/office/officeart/2018/5/layout/IconCircleLabelList"/>
    <dgm:cxn modelId="{FECE2451-B7F4-4AEC-B8F1-310AF550D441}" type="presParOf" srcId="{1A8F0A67-ED5A-44DA-9287-82D987FACF18}" destId="{9968416C-BB44-40E2-8D0A-988960528769}" srcOrd="2" destOrd="0" presId="urn:microsoft.com/office/officeart/2018/5/layout/IconCircleLabelList"/>
    <dgm:cxn modelId="{72F3777B-7E11-4053-BA39-6863DD25FCA9}" type="presParOf" srcId="{1A8F0A67-ED5A-44DA-9287-82D987FACF18}" destId="{D42A4E38-1D10-4F4B-BAAE-5212CB098CD2}" srcOrd="3" destOrd="0" presId="urn:microsoft.com/office/officeart/2018/5/layout/IconCircleLabelList"/>
    <dgm:cxn modelId="{0F1EBC01-2EE2-4FBB-B634-E74E9FD9E644}" type="presParOf" srcId="{646ECFE3-E723-44CE-9B88-A7B9C0C3A301}" destId="{B56D07EC-B852-4097-8E63-C44292BE9932}" srcOrd="5" destOrd="0" presId="urn:microsoft.com/office/officeart/2018/5/layout/IconCircleLabelList"/>
    <dgm:cxn modelId="{52341DBA-E0CD-4C8E-BC7F-4C42D5434A79}" type="presParOf" srcId="{646ECFE3-E723-44CE-9B88-A7B9C0C3A301}" destId="{7A50488C-9C73-40E0-8A97-768C5AE2F883}" srcOrd="6" destOrd="0" presId="urn:microsoft.com/office/officeart/2018/5/layout/IconCircleLabelList"/>
    <dgm:cxn modelId="{7E0C03A5-7D8F-4FDC-A072-BBAB0C0AB89C}" type="presParOf" srcId="{7A50488C-9C73-40E0-8A97-768C5AE2F883}" destId="{73A4956A-CF42-4B9A-9219-31D962DE8B75}" srcOrd="0" destOrd="0" presId="urn:microsoft.com/office/officeart/2018/5/layout/IconCircleLabelList"/>
    <dgm:cxn modelId="{A11929CE-0D84-4F4B-A2D0-D391EDCA2219}" type="presParOf" srcId="{7A50488C-9C73-40E0-8A97-768C5AE2F883}" destId="{5EA64E93-DEA5-404E-BFDE-22155C5FD97B}" srcOrd="1" destOrd="0" presId="urn:microsoft.com/office/officeart/2018/5/layout/IconCircleLabelList"/>
    <dgm:cxn modelId="{82586606-A8A8-47CD-BA6F-08AE8F81754C}" type="presParOf" srcId="{7A50488C-9C73-40E0-8A97-768C5AE2F883}" destId="{26D659DF-977D-4DE2-ACA0-49452212E7CF}" srcOrd="2" destOrd="0" presId="urn:microsoft.com/office/officeart/2018/5/layout/IconCircleLabelList"/>
    <dgm:cxn modelId="{7740D670-7157-4753-B66A-5D9EE8735046}" type="presParOf" srcId="{7A50488C-9C73-40E0-8A97-768C5AE2F883}" destId="{01D28F7A-538C-43DC-B893-84E2255644D4}" srcOrd="3" destOrd="0" presId="urn:microsoft.com/office/officeart/2018/5/layout/IconCircleLabelList"/>
    <dgm:cxn modelId="{5F26371A-26BE-48E0-98AF-2CC674BF4253}" type="presParOf" srcId="{646ECFE3-E723-44CE-9B88-A7B9C0C3A301}" destId="{CE176D61-B210-46BF-A1B4-9A0CB3F3F831}" srcOrd="7" destOrd="0" presId="urn:microsoft.com/office/officeart/2018/5/layout/IconCircleLabelList"/>
    <dgm:cxn modelId="{2A71CB57-57F1-4B8F-B3D5-6BFA4C05CF6E}" type="presParOf" srcId="{646ECFE3-E723-44CE-9B88-A7B9C0C3A301}" destId="{7CE1A773-4373-4A83-85FD-14EEA7603721}" srcOrd="8" destOrd="0" presId="urn:microsoft.com/office/officeart/2018/5/layout/IconCircleLabelList"/>
    <dgm:cxn modelId="{97488A66-2EF0-48C7-9FDF-53E63AF63595}" type="presParOf" srcId="{7CE1A773-4373-4A83-85FD-14EEA7603721}" destId="{14CCD7EB-2B28-48D4-A5B6-04851D0E116C}" srcOrd="0" destOrd="0" presId="urn:microsoft.com/office/officeart/2018/5/layout/IconCircleLabelList"/>
    <dgm:cxn modelId="{21ECBB18-C13A-4DEC-BF14-8518A16B6F8D}" type="presParOf" srcId="{7CE1A773-4373-4A83-85FD-14EEA7603721}" destId="{9BACBDA3-FB57-4D6A-886E-41D4C8A116E2}" srcOrd="1" destOrd="0" presId="urn:microsoft.com/office/officeart/2018/5/layout/IconCircleLabelList"/>
    <dgm:cxn modelId="{452EF790-B12D-4206-8CFA-8E62DA1468E8}" type="presParOf" srcId="{7CE1A773-4373-4A83-85FD-14EEA7603721}" destId="{E5993075-EB39-41B8-BB5E-668E077C2D08}" srcOrd="2" destOrd="0" presId="urn:microsoft.com/office/officeart/2018/5/layout/IconCircleLabelList"/>
    <dgm:cxn modelId="{A942DC65-B376-489F-BE73-DC8322C3EC95}" type="presParOf" srcId="{7CE1A773-4373-4A83-85FD-14EEA7603721}" destId="{3544A02A-3B2A-4E4D-91D0-4B24160A92E6}" srcOrd="3" destOrd="0" presId="urn:microsoft.com/office/officeart/2018/5/layout/IconCircleLabelList"/>
    <dgm:cxn modelId="{30524777-A4AD-4F65-87A1-1FD10B1AD355}" type="presParOf" srcId="{646ECFE3-E723-44CE-9B88-A7B9C0C3A301}" destId="{3F9C1C40-5B69-4E2C-AEBE-E6D9B1CD3455}" srcOrd="9" destOrd="0" presId="urn:microsoft.com/office/officeart/2018/5/layout/IconCircleLabelList"/>
    <dgm:cxn modelId="{4463001B-9B33-46D3-B203-EC6364F95654}" type="presParOf" srcId="{646ECFE3-E723-44CE-9B88-A7B9C0C3A301}" destId="{54B684E4-2A4F-4514-933F-F2FA3A3DDC28}" srcOrd="10" destOrd="0" presId="urn:microsoft.com/office/officeart/2018/5/layout/IconCircleLabelList"/>
    <dgm:cxn modelId="{322F4A1D-AA65-46F9-869B-6B09473FA34D}" type="presParOf" srcId="{54B684E4-2A4F-4514-933F-F2FA3A3DDC28}" destId="{4C658096-4D6F-4AB0-B3DE-53A78D1BA770}" srcOrd="0" destOrd="0" presId="urn:microsoft.com/office/officeart/2018/5/layout/IconCircleLabelList"/>
    <dgm:cxn modelId="{D2B18606-38AC-4AC6-B096-2BDAFE1C5251}" type="presParOf" srcId="{54B684E4-2A4F-4514-933F-F2FA3A3DDC28}" destId="{9FB91D7D-F3AB-4BD3-A93A-1FC589C7C4A9}" srcOrd="1" destOrd="0" presId="urn:microsoft.com/office/officeart/2018/5/layout/IconCircleLabelList"/>
    <dgm:cxn modelId="{B404075B-C5A3-4AD3-803E-FB26A6F9BE38}" type="presParOf" srcId="{54B684E4-2A4F-4514-933F-F2FA3A3DDC28}" destId="{1AE90E49-16CF-4B0A-9477-95083811C60D}" srcOrd="2" destOrd="0" presId="urn:microsoft.com/office/officeart/2018/5/layout/IconCircleLabelList"/>
    <dgm:cxn modelId="{06BFE0A7-F1F0-469D-B65E-B0A054678EDA}" type="presParOf" srcId="{54B684E4-2A4F-4514-933F-F2FA3A3DDC28}" destId="{A4D2C9A3-9FD7-4BC4-A500-1B0F2571757D}" srcOrd="3" destOrd="0" presId="urn:microsoft.com/office/officeart/2018/5/layout/IconCircleLabelList"/>
    <dgm:cxn modelId="{A59BE534-B1DE-40E0-8FDC-2A7421C48AB4}" type="presParOf" srcId="{646ECFE3-E723-44CE-9B88-A7B9C0C3A301}" destId="{3A1F7B70-AFD1-4F76-9943-064096AFE510}" srcOrd="11" destOrd="0" presId="urn:microsoft.com/office/officeart/2018/5/layout/IconCircleLabelList"/>
    <dgm:cxn modelId="{E296E4F5-08A0-4C32-8F6A-93A4AA5F566C}" type="presParOf" srcId="{646ECFE3-E723-44CE-9B88-A7B9C0C3A301}" destId="{8EBB07C1-4A3A-4E85-82EB-E37B4A3E57EB}" srcOrd="12" destOrd="0" presId="urn:microsoft.com/office/officeart/2018/5/layout/IconCircleLabelList"/>
    <dgm:cxn modelId="{474E8F6C-B50D-4C0D-B01E-252129620368}" type="presParOf" srcId="{8EBB07C1-4A3A-4E85-82EB-E37B4A3E57EB}" destId="{AA1E3B00-B0C0-451E-BCAB-5AFE68D89A99}" srcOrd="0" destOrd="0" presId="urn:microsoft.com/office/officeart/2018/5/layout/IconCircleLabelList"/>
    <dgm:cxn modelId="{486D330C-5408-46DC-BD64-3E8945D37F58}" type="presParOf" srcId="{8EBB07C1-4A3A-4E85-82EB-E37B4A3E57EB}" destId="{21075B7A-68FF-4B23-9DE5-230B0C16F863}" srcOrd="1" destOrd="0" presId="urn:microsoft.com/office/officeart/2018/5/layout/IconCircleLabelList"/>
    <dgm:cxn modelId="{0AE8133D-805E-4208-BD56-C1A7F4F01BF0}" type="presParOf" srcId="{8EBB07C1-4A3A-4E85-82EB-E37B4A3E57EB}" destId="{7C4220FF-1FAD-40CB-B361-B48454F1F546}" srcOrd="2" destOrd="0" presId="urn:microsoft.com/office/officeart/2018/5/layout/IconCircleLabelList"/>
    <dgm:cxn modelId="{FC841C00-E03C-4AA1-B9B0-5D83244E2EAA}" type="presParOf" srcId="{8EBB07C1-4A3A-4E85-82EB-E37B4A3E57EB}" destId="{8E35D9AE-A221-4A7D-997D-3C553A6511A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ABA5C1-DC28-41A5-95E0-EC4340CAB3C2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DF4D757-8A08-41EA-A85E-B3B7107979E1}">
      <dgm:prSet phldrT="[Text]" phldr="0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Daisygrip</a:t>
          </a:r>
          <a:endParaRPr lang="en-GB" dirty="0"/>
        </a:p>
      </dgm:t>
    </dgm:pt>
    <dgm:pt modelId="{53C59B4A-DFA3-4FE6-913E-64A17C0BF457}" type="parTrans" cxnId="{C78496FD-AF32-4956-B18D-647D2762E1E4}">
      <dgm:prSet/>
      <dgm:spPr/>
      <dgm:t>
        <a:bodyPr/>
        <a:lstStyle/>
        <a:p>
          <a:endParaRPr lang="en-GB"/>
        </a:p>
      </dgm:t>
    </dgm:pt>
    <dgm:pt modelId="{1A16F460-8172-485C-BD06-18325F99F3E8}" type="sibTrans" cxnId="{C78496FD-AF32-4956-B18D-647D2762E1E4}">
      <dgm:prSet/>
      <dgm:spPr/>
      <dgm:t>
        <a:bodyPr/>
        <a:lstStyle/>
        <a:p>
          <a:endParaRPr lang="en-GB"/>
        </a:p>
      </dgm:t>
    </dgm:pt>
    <dgm:pt modelId="{7340FB6B-C3F0-4EF9-9B8A-593C10FDE2E5}">
      <dgm:prSet phldrT="[Text]" phldr="0"/>
      <dgm:spPr/>
      <dgm:t>
        <a:bodyPr/>
        <a:lstStyle/>
        <a:p>
          <a:pPr rtl="0"/>
          <a:r>
            <a:rPr lang="en-GB" dirty="0" err="1">
              <a:latin typeface="Aptos Display" panose="02110004020202020204"/>
            </a:rPr>
            <a:t>Tournibutton</a:t>
          </a:r>
          <a:endParaRPr lang="en-GB" dirty="0"/>
        </a:p>
      </dgm:t>
    </dgm:pt>
    <dgm:pt modelId="{78E9EB31-13E5-4A1A-862C-057323888CA7}" type="parTrans" cxnId="{3CE9640A-4A82-4024-BD68-EB8B5DD06472}">
      <dgm:prSet/>
      <dgm:spPr/>
      <dgm:t>
        <a:bodyPr/>
        <a:lstStyle/>
        <a:p>
          <a:endParaRPr lang="en-GB"/>
        </a:p>
      </dgm:t>
    </dgm:pt>
    <dgm:pt modelId="{A4A23B86-30FC-4F82-9EB0-74F8B022292D}" type="sibTrans" cxnId="{3CE9640A-4A82-4024-BD68-EB8B5DD06472}">
      <dgm:prSet/>
      <dgm:spPr/>
      <dgm:t>
        <a:bodyPr/>
        <a:lstStyle/>
        <a:p>
          <a:endParaRPr lang="en-GB"/>
        </a:p>
      </dgm:t>
    </dgm:pt>
    <dgm:pt modelId="{DCC6D78D-D66A-45B7-807F-D33276BB9A52}">
      <dgm:prSet/>
      <dgm:spPr/>
      <dgm:t>
        <a:bodyPr/>
        <a:lstStyle/>
        <a:p>
          <a:r>
            <a:rPr lang="en-GB" dirty="0"/>
            <a:t>Reusable</a:t>
          </a:r>
        </a:p>
      </dgm:t>
    </dgm:pt>
    <dgm:pt modelId="{D47610E0-1071-44E5-A1F6-DE794494C48A}" type="parTrans" cxnId="{B052C15C-022C-4090-9671-4C0FC5C188CC}">
      <dgm:prSet/>
      <dgm:spPr/>
      <dgm:t>
        <a:bodyPr/>
        <a:lstStyle/>
        <a:p>
          <a:endParaRPr lang="en-GB"/>
        </a:p>
      </dgm:t>
    </dgm:pt>
    <dgm:pt modelId="{9631248D-03E7-425E-A5C2-51AF64F0FE7D}" type="sibTrans" cxnId="{B052C15C-022C-4090-9671-4C0FC5C188CC}">
      <dgm:prSet/>
      <dgm:spPr/>
      <dgm:t>
        <a:bodyPr/>
        <a:lstStyle/>
        <a:p>
          <a:endParaRPr lang="en-GB"/>
        </a:p>
      </dgm:t>
    </dgm:pt>
    <dgm:pt modelId="{0F21C033-1F42-4114-A6F2-EF8104BA31D8}">
      <dgm:prSet/>
      <dgm:spPr/>
      <dgm:t>
        <a:bodyPr/>
        <a:lstStyle/>
        <a:p>
          <a:r>
            <a:rPr lang="en-GB" dirty="0"/>
            <a:t>Single Use</a:t>
          </a:r>
        </a:p>
      </dgm:t>
    </dgm:pt>
    <dgm:pt modelId="{70B36110-EC65-43C7-8EB0-4493EDFFAA06}" type="parTrans" cxnId="{7163A184-BB6A-440F-9EDB-6DD7A306AAA6}">
      <dgm:prSet/>
      <dgm:spPr/>
      <dgm:t>
        <a:bodyPr/>
        <a:lstStyle/>
        <a:p>
          <a:endParaRPr lang="en-GB"/>
        </a:p>
      </dgm:t>
    </dgm:pt>
    <dgm:pt modelId="{5AB86CD8-4A40-4A7E-8CD0-C6F24350636E}" type="sibTrans" cxnId="{7163A184-BB6A-440F-9EDB-6DD7A306AAA6}">
      <dgm:prSet/>
      <dgm:spPr/>
      <dgm:t>
        <a:bodyPr/>
        <a:lstStyle/>
        <a:p>
          <a:endParaRPr lang="en-GB"/>
        </a:p>
      </dgm:t>
    </dgm:pt>
    <dgm:pt modelId="{40E877CA-6A88-4D6B-8A66-E378DD3C3A82}" type="pres">
      <dgm:prSet presAssocID="{48ABA5C1-DC28-41A5-95E0-EC4340CAB3C2}" presName="matrix" presStyleCnt="0">
        <dgm:presLayoutVars>
          <dgm:chMax val="1"/>
          <dgm:dir/>
          <dgm:resizeHandles val="exact"/>
        </dgm:presLayoutVars>
      </dgm:prSet>
      <dgm:spPr/>
    </dgm:pt>
    <dgm:pt modelId="{6AD42E2A-E465-48A8-B540-0B115251A759}" type="pres">
      <dgm:prSet presAssocID="{48ABA5C1-DC28-41A5-95E0-EC4340CAB3C2}" presName="diamond" presStyleLbl="bgShp" presStyleIdx="0" presStyleCnt="1"/>
      <dgm:spPr/>
    </dgm:pt>
    <dgm:pt modelId="{947D283E-42C3-4DD3-B08A-A710AE329F94}" type="pres">
      <dgm:prSet presAssocID="{48ABA5C1-DC28-41A5-95E0-EC4340CAB3C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3FC4A8-8260-4011-874A-E35165198E32}" type="pres">
      <dgm:prSet presAssocID="{48ABA5C1-DC28-41A5-95E0-EC4340CAB3C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614BAEE-506C-4D3A-A97E-F61C525F4CAE}" type="pres">
      <dgm:prSet presAssocID="{48ABA5C1-DC28-41A5-95E0-EC4340CAB3C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9DC07FF-7387-4E17-AE94-A9E1B57A40B7}" type="pres">
      <dgm:prSet presAssocID="{48ABA5C1-DC28-41A5-95E0-EC4340CAB3C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2BF201-ACCC-4E1A-9BEE-881FAAB481BA}" type="presOf" srcId="{7340FB6B-C3F0-4EF9-9B8A-593C10FDE2E5}" destId="{413FC4A8-8260-4011-874A-E35165198E32}" srcOrd="0" destOrd="0" presId="urn:microsoft.com/office/officeart/2005/8/layout/matrix3"/>
    <dgm:cxn modelId="{3CE9640A-4A82-4024-BD68-EB8B5DD06472}" srcId="{48ABA5C1-DC28-41A5-95E0-EC4340CAB3C2}" destId="{7340FB6B-C3F0-4EF9-9B8A-593C10FDE2E5}" srcOrd="1" destOrd="0" parTransId="{78E9EB31-13E5-4A1A-862C-057323888CA7}" sibTransId="{A4A23B86-30FC-4F82-9EB0-74F8B022292D}"/>
    <dgm:cxn modelId="{B052C15C-022C-4090-9671-4C0FC5C188CC}" srcId="{48ABA5C1-DC28-41A5-95E0-EC4340CAB3C2}" destId="{DCC6D78D-D66A-45B7-807F-D33276BB9A52}" srcOrd="2" destOrd="0" parTransId="{D47610E0-1071-44E5-A1F6-DE794494C48A}" sibTransId="{9631248D-03E7-425E-A5C2-51AF64F0FE7D}"/>
    <dgm:cxn modelId="{254A5154-7C63-493E-957C-8C08ED81EA61}" type="presOf" srcId="{DCC6D78D-D66A-45B7-807F-D33276BB9A52}" destId="{3614BAEE-506C-4D3A-A97E-F61C525F4CAE}" srcOrd="0" destOrd="0" presId="urn:microsoft.com/office/officeart/2005/8/layout/matrix3"/>
    <dgm:cxn modelId="{69507974-8FBC-4D76-9024-D1E84F43E519}" type="presOf" srcId="{CDF4D757-8A08-41EA-A85E-B3B7107979E1}" destId="{947D283E-42C3-4DD3-B08A-A710AE329F94}" srcOrd="0" destOrd="0" presId="urn:microsoft.com/office/officeart/2005/8/layout/matrix3"/>
    <dgm:cxn modelId="{54DF8457-BE24-4B86-8EBD-97E556CAFC59}" type="presOf" srcId="{0F21C033-1F42-4114-A6F2-EF8104BA31D8}" destId="{F9DC07FF-7387-4E17-AE94-A9E1B57A40B7}" srcOrd="0" destOrd="0" presId="urn:microsoft.com/office/officeart/2005/8/layout/matrix3"/>
    <dgm:cxn modelId="{75A0F359-2677-4831-8473-A4C6AB2B7A04}" type="presOf" srcId="{48ABA5C1-DC28-41A5-95E0-EC4340CAB3C2}" destId="{40E877CA-6A88-4D6B-8A66-E378DD3C3A82}" srcOrd="0" destOrd="0" presId="urn:microsoft.com/office/officeart/2005/8/layout/matrix3"/>
    <dgm:cxn modelId="{7163A184-BB6A-440F-9EDB-6DD7A306AAA6}" srcId="{48ABA5C1-DC28-41A5-95E0-EC4340CAB3C2}" destId="{0F21C033-1F42-4114-A6F2-EF8104BA31D8}" srcOrd="3" destOrd="0" parTransId="{70B36110-EC65-43C7-8EB0-4493EDFFAA06}" sibTransId="{5AB86CD8-4A40-4A7E-8CD0-C6F24350636E}"/>
    <dgm:cxn modelId="{C78496FD-AF32-4956-B18D-647D2762E1E4}" srcId="{48ABA5C1-DC28-41A5-95E0-EC4340CAB3C2}" destId="{CDF4D757-8A08-41EA-A85E-B3B7107979E1}" srcOrd="0" destOrd="0" parTransId="{53C59B4A-DFA3-4FE6-913E-64A17C0BF457}" sibTransId="{1A16F460-8172-485C-BD06-18325F99F3E8}"/>
    <dgm:cxn modelId="{5F0C3FA4-28BA-4CB9-B04D-8F47556F5F7B}" type="presParOf" srcId="{40E877CA-6A88-4D6B-8A66-E378DD3C3A82}" destId="{6AD42E2A-E465-48A8-B540-0B115251A759}" srcOrd="0" destOrd="0" presId="urn:microsoft.com/office/officeart/2005/8/layout/matrix3"/>
    <dgm:cxn modelId="{D117E32E-6E29-4B01-A7FC-9BB2EB78372A}" type="presParOf" srcId="{40E877CA-6A88-4D6B-8A66-E378DD3C3A82}" destId="{947D283E-42C3-4DD3-B08A-A710AE329F94}" srcOrd="1" destOrd="0" presId="urn:microsoft.com/office/officeart/2005/8/layout/matrix3"/>
    <dgm:cxn modelId="{4C3C3B6F-AF2C-4986-A64B-0C4FB2E89A70}" type="presParOf" srcId="{40E877CA-6A88-4D6B-8A66-E378DD3C3A82}" destId="{413FC4A8-8260-4011-874A-E35165198E32}" srcOrd="2" destOrd="0" presId="urn:microsoft.com/office/officeart/2005/8/layout/matrix3"/>
    <dgm:cxn modelId="{AA816C7D-ED0F-43BC-963B-EE8AD14ED8E6}" type="presParOf" srcId="{40E877CA-6A88-4D6B-8A66-E378DD3C3A82}" destId="{3614BAEE-506C-4D3A-A97E-F61C525F4CAE}" srcOrd="3" destOrd="0" presId="urn:microsoft.com/office/officeart/2005/8/layout/matrix3"/>
    <dgm:cxn modelId="{70615038-21A9-4208-AE1F-D33ADAB81B61}" type="presParOf" srcId="{40E877CA-6A88-4D6B-8A66-E378DD3C3A82}" destId="{F9DC07FF-7387-4E17-AE94-A9E1B57A40B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ABA5C1-DC28-41A5-95E0-EC4340CAB3C2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DF4D757-8A08-41EA-A85E-B3B7107979E1}">
      <dgm:prSet phldrT="[Text]" phldr="0" custT="1"/>
      <dgm:spPr/>
      <dgm:t>
        <a:bodyPr/>
        <a:lstStyle/>
        <a:p>
          <a:pPr rtl="0"/>
          <a:r>
            <a:rPr lang="en-GB" sz="1700" dirty="0" err="1">
              <a:latin typeface="Aptos Display" panose="02110004020202020204"/>
            </a:rPr>
            <a:t>Daisygrip</a:t>
          </a:r>
          <a:r>
            <a:rPr lang="en-GB" sz="1700" dirty="0">
              <a:latin typeface="Aptos Display" panose="02110004020202020204"/>
            </a:rPr>
            <a:t> more environmentally friendly</a:t>
          </a:r>
          <a:endParaRPr lang="en-GB" sz="1700" dirty="0"/>
        </a:p>
      </dgm:t>
    </dgm:pt>
    <dgm:pt modelId="{53C59B4A-DFA3-4FE6-913E-64A17C0BF457}" type="parTrans" cxnId="{C78496FD-AF32-4956-B18D-647D2762E1E4}">
      <dgm:prSet/>
      <dgm:spPr/>
      <dgm:t>
        <a:bodyPr/>
        <a:lstStyle/>
        <a:p>
          <a:endParaRPr lang="en-GB" sz="1700"/>
        </a:p>
      </dgm:t>
    </dgm:pt>
    <dgm:pt modelId="{1A16F460-8172-485C-BD06-18325F99F3E8}" type="sibTrans" cxnId="{C78496FD-AF32-4956-B18D-647D2762E1E4}">
      <dgm:prSet/>
      <dgm:spPr/>
      <dgm:t>
        <a:bodyPr/>
        <a:lstStyle/>
        <a:p>
          <a:endParaRPr lang="en-GB" sz="1700"/>
        </a:p>
      </dgm:t>
    </dgm:pt>
    <dgm:pt modelId="{7340FB6B-C3F0-4EF9-9B8A-593C10FDE2E5}">
      <dgm:prSet phldrT="[Text]" phldr="0" custT="1"/>
      <dgm:spPr/>
      <dgm:t>
        <a:bodyPr/>
        <a:lstStyle/>
        <a:p>
          <a:pPr rtl="0"/>
          <a:r>
            <a:rPr lang="en-GB" sz="1700" dirty="0"/>
            <a:t>Can be wiped down in between</a:t>
          </a:r>
        </a:p>
      </dgm:t>
    </dgm:pt>
    <dgm:pt modelId="{78E9EB31-13E5-4A1A-862C-057323888CA7}" type="parTrans" cxnId="{3CE9640A-4A82-4024-BD68-EB8B5DD06472}">
      <dgm:prSet/>
      <dgm:spPr/>
      <dgm:t>
        <a:bodyPr/>
        <a:lstStyle/>
        <a:p>
          <a:endParaRPr lang="en-GB" sz="1700"/>
        </a:p>
      </dgm:t>
    </dgm:pt>
    <dgm:pt modelId="{A4A23B86-30FC-4F82-9EB0-74F8B022292D}" type="sibTrans" cxnId="{3CE9640A-4A82-4024-BD68-EB8B5DD06472}">
      <dgm:prSet/>
      <dgm:spPr/>
      <dgm:t>
        <a:bodyPr/>
        <a:lstStyle/>
        <a:p>
          <a:endParaRPr lang="en-GB" sz="1700"/>
        </a:p>
      </dgm:t>
    </dgm:pt>
    <dgm:pt modelId="{DCC6D78D-D66A-45B7-807F-D33276BB9A52}">
      <dgm:prSet custT="1"/>
      <dgm:spPr/>
      <dgm:t>
        <a:bodyPr/>
        <a:lstStyle/>
        <a:p>
          <a:r>
            <a:rPr lang="en-GB" sz="1700" dirty="0"/>
            <a:t>Generate less waste</a:t>
          </a:r>
        </a:p>
      </dgm:t>
    </dgm:pt>
    <dgm:pt modelId="{D47610E0-1071-44E5-A1F6-DE794494C48A}" type="parTrans" cxnId="{B052C15C-022C-4090-9671-4C0FC5C188CC}">
      <dgm:prSet/>
      <dgm:spPr/>
      <dgm:t>
        <a:bodyPr/>
        <a:lstStyle/>
        <a:p>
          <a:endParaRPr lang="en-GB" sz="1700"/>
        </a:p>
      </dgm:t>
    </dgm:pt>
    <dgm:pt modelId="{9631248D-03E7-425E-A5C2-51AF64F0FE7D}" type="sibTrans" cxnId="{B052C15C-022C-4090-9671-4C0FC5C188CC}">
      <dgm:prSet/>
      <dgm:spPr/>
      <dgm:t>
        <a:bodyPr/>
        <a:lstStyle/>
        <a:p>
          <a:endParaRPr lang="en-GB" sz="1700"/>
        </a:p>
      </dgm:t>
    </dgm:pt>
    <dgm:pt modelId="{0F21C033-1F42-4114-A6F2-EF8104BA31D8}">
      <dgm:prSet custT="1"/>
      <dgm:spPr/>
      <dgm:t>
        <a:bodyPr/>
        <a:lstStyle/>
        <a:p>
          <a:r>
            <a:rPr lang="en-GB" sz="1700" dirty="0"/>
            <a:t>Overtime would reduce expenditure</a:t>
          </a:r>
        </a:p>
      </dgm:t>
    </dgm:pt>
    <dgm:pt modelId="{70B36110-EC65-43C7-8EB0-4493EDFFAA06}" type="parTrans" cxnId="{7163A184-BB6A-440F-9EDB-6DD7A306AAA6}">
      <dgm:prSet/>
      <dgm:spPr/>
      <dgm:t>
        <a:bodyPr/>
        <a:lstStyle/>
        <a:p>
          <a:endParaRPr lang="en-GB" sz="1700"/>
        </a:p>
      </dgm:t>
    </dgm:pt>
    <dgm:pt modelId="{5AB86CD8-4A40-4A7E-8CD0-C6F24350636E}" type="sibTrans" cxnId="{7163A184-BB6A-440F-9EDB-6DD7A306AAA6}">
      <dgm:prSet/>
      <dgm:spPr/>
      <dgm:t>
        <a:bodyPr/>
        <a:lstStyle/>
        <a:p>
          <a:endParaRPr lang="en-GB" sz="1700"/>
        </a:p>
      </dgm:t>
    </dgm:pt>
    <dgm:pt modelId="{40E877CA-6A88-4D6B-8A66-E378DD3C3A82}" type="pres">
      <dgm:prSet presAssocID="{48ABA5C1-DC28-41A5-95E0-EC4340CAB3C2}" presName="matrix" presStyleCnt="0">
        <dgm:presLayoutVars>
          <dgm:chMax val="1"/>
          <dgm:dir/>
          <dgm:resizeHandles val="exact"/>
        </dgm:presLayoutVars>
      </dgm:prSet>
      <dgm:spPr/>
    </dgm:pt>
    <dgm:pt modelId="{6AD42E2A-E465-48A8-B540-0B115251A759}" type="pres">
      <dgm:prSet presAssocID="{48ABA5C1-DC28-41A5-95E0-EC4340CAB3C2}" presName="diamond" presStyleLbl="bgShp" presStyleIdx="0" presStyleCnt="1"/>
      <dgm:spPr/>
    </dgm:pt>
    <dgm:pt modelId="{947D283E-42C3-4DD3-B08A-A710AE329F94}" type="pres">
      <dgm:prSet presAssocID="{48ABA5C1-DC28-41A5-95E0-EC4340CAB3C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3FC4A8-8260-4011-874A-E35165198E32}" type="pres">
      <dgm:prSet presAssocID="{48ABA5C1-DC28-41A5-95E0-EC4340CAB3C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614BAEE-506C-4D3A-A97E-F61C525F4CAE}" type="pres">
      <dgm:prSet presAssocID="{48ABA5C1-DC28-41A5-95E0-EC4340CAB3C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9DC07FF-7387-4E17-AE94-A9E1B57A40B7}" type="pres">
      <dgm:prSet presAssocID="{48ABA5C1-DC28-41A5-95E0-EC4340CAB3C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2BF201-ACCC-4E1A-9BEE-881FAAB481BA}" type="presOf" srcId="{7340FB6B-C3F0-4EF9-9B8A-593C10FDE2E5}" destId="{413FC4A8-8260-4011-874A-E35165198E32}" srcOrd="0" destOrd="0" presId="urn:microsoft.com/office/officeart/2005/8/layout/matrix3"/>
    <dgm:cxn modelId="{3CE9640A-4A82-4024-BD68-EB8B5DD06472}" srcId="{48ABA5C1-DC28-41A5-95E0-EC4340CAB3C2}" destId="{7340FB6B-C3F0-4EF9-9B8A-593C10FDE2E5}" srcOrd="1" destOrd="0" parTransId="{78E9EB31-13E5-4A1A-862C-057323888CA7}" sibTransId="{A4A23B86-30FC-4F82-9EB0-74F8B022292D}"/>
    <dgm:cxn modelId="{B052C15C-022C-4090-9671-4C0FC5C188CC}" srcId="{48ABA5C1-DC28-41A5-95E0-EC4340CAB3C2}" destId="{DCC6D78D-D66A-45B7-807F-D33276BB9A52}" srcOrd="2" destOrd="0" parTransId="{D47610E0-1071-44E5-A1F6-DE794494C48A}" sibTransId="{9631248D-03E7-425E-A5C2-51AF64F0FE7D}"/>
    <dgm:cxn modelId="{254A5154-7C63-493E-957C-8C08ED81EA61}" type="presOf" srcId="{DCC6D78D-D66A-45B7-807F-D33276BB9A52}" destId="{3614BAEE-506C-4D3A-A97E-F61C525F4CAE}" srcOrd="0" destOrd="0" presId="urn:microsoft.com/office/officeart/2005/8/layout/matrix3"/>
    <dgm:cxn modelId="{69507974-8FBC-4D76-9024-D1E84F43E519}" type="presOf" srcId="{CDF4D757-8A08-41EA-A85E-B3B7107979E1}" destId="{947D283E-42C3-4DD3-B08A-A710AE329F94}" srcOrd="0" destOrd="0" presId="urn:microsoft.com/office/officeart/2005/8/layout/matrix3"/>
    <dgm:cxn modelId="{54DF8457-BE24-4B86-8EBD-97E556CAFC59}" type="presOf" srcId="{0F21C033-1F42-4114-A6F2-EF8104BA31D8}" destId="{F9DC07FF-7387-4E17-AE94-A9E1B57A40B7}" srcOrd="0" destOrd="0" presId="urn:microsoft.com/office/officeart/2005/8/layout/matrix3"/>
    <dgm:cxn modelId="{75A0F359-2677-4831-8473-A4C6AB2B7A04}" type="presOf" srcId="{48ABA5C1-DC28-41A5-95E0-EC4340CAB3C2}" destId="{40E877CA-6A88-4D6B-8A66-E378DD3C3A82}" srcOrd="0" destOrd="0" presId="urn:microsoft.com/office/officeart/2005/8/layout/matrix3"/>
    <dgm:cxn modelId="{7163A184-BB6A-440F-9EDB-6DD7A306AAA6}" srcId="{48ABA5C1-DC28-41A5-95E0-EC4340CAB3C2}" destId="{0F21C033-1F42-4114-A6F2-EF8104BA31D8}" srcOrd="3" destOrd="0" parTransId="{70B36110-EC65-43C7-8EB0-4493EDFFAA06}" sibTransId="{5AB86CD8-4A40-4A7E-8CD0-C6F24350636E}"/>
    <dgm:cxn modelId="{C78496FD-AF32-4956-B18D-647D2762E1E4}" srcId="{48ABA5C1-DC28-41A5-95E0-EC4340CAB3C2}" destId="{CDF4D757-8A08-41EA-A85E-B3B7107979E1}" srcOrd="0" destOrd="0" parTransId="{53C59B4A-DFA3-4FE6-913E-64A17C0BF457}" sibTransId="{1A16F460-8172-485C-BD06-18325F99F3E8}"/>
    <dgm:cxn modelId="{5F0C3FA4-28BA-4CB9-B04D-8F47556F5F7B}" type="presParOf" srcId="{40E877CA-6A88-4D6B-8A66-E378DD3C3A82}" destId="{6AD42E2A-E465-48A8-B540-0B115251A759}" srcOrd="0" destOrd="0" presId="urn:microsoft.com/office/officeart/2005/8/layout/matrix3"/>
    <dgm:cxn modelId="{D117E32E-6E29-4B01-A7FC-9BB2EB78372A}" type="presParOf" srcId="{40E877CA-6A88-4D6B-8A66-E378DD3C3A82}" destId="{947D283E-42C3-4DD3-B08A-A710AE329F94}" srcOrd="1" destOrd="0" presId="urn:microsoft.com/office/officeart/2005/8/layout/matrix3"/>
    <dgm:cxn modelId="{4C3C3B6F-AF2C-4986-A64B-0C4FB2E89A70}" type="presParOf" srcId="{40E877CA-6A88-4D6B-8A66-E378DD3C3A82}" destId="{413FC4A8-8260-4011-874A-E35165198E32}" srcOrd="2" destOrd="0" presId="urn:microsoft.com/office/officeart/2005/8/layout/matrix3"/>
    <dgm:cxn modelId="{AA816C7D-ED0F-43BC-963B-EE8AD14ED8E6}" type="presParOf" srcId="{40E877CA-6A88-4D6B-8A66-E378DD3C3A82}" destId="{3614BAEE-506C-4D3A-A97E-F61C525F4CAE}" srcOrd="3" destOrd="0" presId="urn:microsoft.com/office/officeart/2005/8/layout/matrix3"/>
    <dgm:cxn modelId="{70615038-21A9-4208-AE1F-D33ADAB81B61}" type="presParOf" srcId="{40E877CA-6A88-4D6B-8A66-E378DD3C3A82}" destId="{F9DC07FF-7387-4E17-AE94-A9E1B57A40B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CA6ED2-3AA1-4E2F-962F-87C543B2A222}" type="doc">
      <dgm:prSet loTypeId="urn:microsoft.com/office/officeart/2005/8/layout/lProcess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31F93F8-A49D-4C98-8130-3881A85176D6}">
      <dgm:prSet phldrT="[Text]"/>
      <dgm:spPr/>
      <dgm:t>
        <a:bodyPr/>
        <a:lstStyle/>
        <a:p>
          <a:r>
            <a:rPr lang="en-GB" dirty="0"/>
            <a:t>Acute Respiratory Infection Clinics</a:t>
          </a:r>
        </a:p>
      </dgm:t>
    </dgm:pt>
    <dgm:pt modelId="{2E6344FD-70EB-49D5-8105-314D66528B2B}" type="parTrans" cxnId="{A223CBFB-B952-489A-BED8-6905FD3ADB91}">
      <dgm:prSet/>
      <dgm:spPr/>
      <dgm:t>
        <a:bodyPr/>
        <a:lstStyle/>
        <a:p>
          <a:endParaRPr lang="en-GB"/>
        </a:p>
      </dgm:t>
    </dgm:pt>
    <dgm:pt modelId="{D902D70D-DA88-431B-B023-77FC2EA8198A}" type="sibTrans" cxnId="{A223CBFB-B952-489A-BED8-6905FD3ADB91}">
      <dgm:prSet/>
      <dgm:spPr/>
      <dgm:t>
        <a:bodyPr/>
        <a:lstStyle/>
        <a:p>
          <a:endParaRPr lang="en-GB"/>
        </a:p>
      </dgm:t>
    </dgm:pt>
    <dgm:pt modelId="{A2E7B409-0411-4301-B571-A585752829FE}">
      <dgm:prSet phldrT="[Text]"/>
      <dgm:spPr/>
      <dgm:t>
        <a:bodyPr/>
        <a:lstStyle/>
        <a:p>
          <a:r>
            <a:rPr lang="en-GB" dirty="0"/>
            <a:t>Home Visiting Service</a:t>
          </a:r>
        </a:p>
      </dgm:t>
    </dgm:pt>
    <dgm:pt modelId="{CFDE16BB-A68C-437C-8B91-32CC95A8C814}" type="parTrans" cxnId="{55A715B5-1A88-493B-AED0-DF703E277073}">
      <dgm:prSet/>
      <dgm:spPr/>
      <dgm:t>
        <a:bodyPr/>
        <a:lstStyle/>
        <a:p>
          <a:endParaRPr lang="en-GB"/>
        </a:p>
      </dgm:t>
    </dgm:pt>
    <dgm:pt modelId="{61B8AD9B-E66B-47FA-BDA8-FF226F8D3349}" type="sibTrans" cxnId="{55A715B5-1A88-493B-AED0-DF703E277073}">
      <dgm:prSet/>
      <dgm:spPr/>
      <dgm:t>
        <a:bodyPr/>
        <a:lstStyle/>
        <a:p>
          <a:endParaRPr lang="en-GB"/>
        </a:p>
      </dgm:t>
    </dgm:pt>
    <dgm:pt modelId="{FC4546D9-1A6D-4B82-8615-7BEDFE4E82C5}">
      <dgm:prSet phldrT="[Text]"/>
      <dgm:spPr/>
      <dgm:t>
        <a:bodyPr/>
        <a:lstStyle/>
        <a:p>
          <a:r>
            <a:rPr lang="en-GB" dirty="0"/>
            <a:t>Mon to Fri</a:t>
          </a:r>
        </a:p>
        <a:p>
          <a:r>
            <a:rPr lang="en-GB" dirty="0"/>
            <a:t>16.00 – 18.30</a:t>
          </a:r>
        </a:p>
      </dgm:t>
    </dgm:pt>
    <dgm:pt modelId="{E746BCBE-D874-421D-940A-EE271E2C4815}" type="parTrans" cxnId="{6760823C-08C5-40E5-AECD-B3EB2B835481}">
      <dgm:prSet/>
      <dgm:spPr/>
      <dgm:t>
        <a:bodyPr/>
        <a:lstStyle/>
        <a:p>
          <a:endParaRPr lang="en-GB"/>
        </a:p>
      </dgm:t>
    </dgm:pt>
    <dgm:pt modelId="{BA16119E-5EB6-46DE-9B89-EE3B0974D4A7}" type="sibTrans" cxnId="{6760823C-08C5-40E5-AECD-B3EB2B835481}">
      <dgm:prSet/>
      <dgm:spPr/>
      <dgm:t>
        <a:bodyPr/>
        <a:lstStyle/>
        <a:p>
          <a:endParaRPr lang="en-GB"/>
        </a:p>
      </dgm:t>
    </dgm:pt>
    <dgm:pt modelId="{3308A352-0BB6-4A70-AC23-A04705B0A83F}">
      <dgm:prSet/>
      <dgm:spPr/>
      <dgm:t>
        <a:bodyPr/>
        <a:lstStyle/>
        <a:p>
          <a:r>
            <a:rPr lang="en-GB" dirty="0"/>
            <a:t>Mon to Fri</a:t>
          </a:r>
        </a:p>
        <a:p>
          <a:r>
            <a:rPr lang="en-GB" dirty="0"/>
            <a:t>09.00 – 15.30</a:t>
          </a:r>
        </a:p>
      </dgm:t>
    </dgm:pt>
    <dgm:pt modelId="{8685A4BF-0410-4865-A837-B09C6FD3245D}" type="parTrans" cxnId="{57D3FF88-33BC-417E-91E7-21E349D45873}">
      <dgm:prSet/>
      <dgm:spPr/>
      <dgm:t>
        <a:bodyPr/>
        <a:lstStyle/>
        <a:p>
          <a:endParaRPr lang="en-GB"/>
        </a:p>
      </dgm:t>
    </dgm:pt>
    <dgm:pt modelId="{41DDA31E-F1F7-498D-9302-31005B7CA140}" type="sibTrans" cxnId="{57D3FF88-33BC-417E-91E7-21E349D45873}">
      <dgm:prSet/>
      <dgm:spPr/>
      <dgm:t>
        <a:bodyPr/>
        <a:lstStyle/>
        <a:p>
          <a:endParaRPr lang="en-GB"/>
        </a:p>
      </dgm:t>
    </dgm:pt>
    <dgm:pt modelId="{C6960098-B978-44BD-B22C-DF3E605BCF1C}">
      <dgm:prSet/>
      <dgm:spPr/>
      <dgm:t>
        <a:bodyPr/>
        <a:lstStyle/>
        <a:p>
          <a:r>
            <a:rPr lang="en-GB" dirty="0"/>
            <a:t>Rotating between CMG and Long Lane Surgery</a:t>
          </a:r>
        </a:p>
      </dgm:t>
    </dgm:pt>
    <dgm:pt modelId="{7179C92E-B193-4E82-B1DF-C2CCB6003C96}" type="parTrans" cxnId="{75D242A3-2298-4F78-B27A-6DC633AFD9B6}">
      <dgm:prSet/>
      <dgm:spPr/>
      <dgm:t>
        <a:bodyPr/>
        <a:lstStyle/>
        <a:p>
          <a:endParaRPr lang="en-GB"/>
        </a:p>
      </dgm:t>
    </dgm:pt>
    <dgm:pt modelId="{F095CD15-D1F5-4274-A78E-8FD46C29CAA9}" type="sibTrans" cxnId="{75D242A3-2298-4F78-B27A-6DC633AFD9B6}">
      <dgm:prSet/>
      <dgm:spPr/>
      <dgm:t>
        <a:bodyPr/>
        <a:lstStyle/>
        <a:p>
          <a:endParaRPr lang="en-GB"/>
        </a:p>
      </dgm:t>
    </dgm:pt>
    <dgm:pt modelId="{AE56DF09-FF47-4AF1-BB84-6E1FB5D999CC}">
      <dgm:prSet/>
      <dgm:spPr/>
      <dgm:t>
        <a:bodyPr/>
        <a:lstStyle/>
        <a:p>
          <a:r>
            <a:rPr lang="en-GB" dirty="0"/>
            <a:t>3 months plus</a:t>
          </a:r>
        </a:p>
      </dgm:t>
    </dgm:pt>
    <dgm:pt modelId="{706B32B6-5513-4DF2-8835-1AF5EF735E56}" type="parTrans" cxnId="{96B394DF-5EBB-44B0-8C70-BBCC8C059BE4}">
      <dgm:prSet/>
      <dgm:spPr/>
      <dgm:t>
        <a:bodyPr/>
        <a:lstStyle/>
        <a:p>
          <a:endParaRPr lang="en-GB"/>
        </a:p>
      </dgm:t>
    </dgm:pt>
    <dgm:pt modelId="{7127BC67-4BAA-429E-8A27-334C9FF57E46}" type="sibTrans" cxnId="{96B394DF-5EBB-44B0-8C70-BBCC8C059BE4}">
      <dgm:prSet/>
      <dgm:spPr/>
      <dgm:t>
        <a:bodyPr/>
        <a:lstStyle/>
        <a:p>
          <a:endParaRPr lang="en-GB"/>
        </a:p>
      </dgm:t>
    </dgm:pt>
    <dgm:pt modelId="{B576810A-3A07-4C74-B887-CFA3405352B0}">
      <dgm:prSet/>
      <dgm:spPr/>
      <dgm:t>
        <a:bodyPr/>
        <a:lstStyle/>
        <a:p>
          <a:r>
            <a:rPr lang="en-GB" dirty="0"/>
            <a:t>Paramedic will arrange which order they will visit in</a:t>
          </a:r>
        </a:p>
      </dgm:t>
    </dgm:pt>
    <dgm:pt modelId="{883ED1B1-09B2-454B-B757-3B3DB8616861}" type="parTrans" cxnId="{EA168020-DF9D-4B6D-8ACC-86AE3944E279}">
      <dgm:prSet/>
      <dgm:spPr/>
      <dgm:t>
        <a:bodyPr/>
        <a:lstStyle/>
        <a:p>
          <a:endParaRPr lang="en-GB"/>
        </a:p>
      </dgm:t>
    </dgm:pt>
    <dgm:pt modelId="{A51A6DB6-E688-4BFE-AD1A-762932E8AFFE}" type="sibTrans" cxnId="{EA168020-DF9D-4B6D-8ACC-86AE3944E279}">
      <dgm:prSet/>
      <dgm:spPr/>
      <dgm:t>
        <a:bodyPr/>
        <a:lstStyle/>
        <a:p>
          <a:endParaRPr lang="en-GB"/>
        </a:p>
      </dgm:t>
    </dgm:pt>
    <dgm:pt modelId="{6E005FEC-415A-4CBD-8DE2-9B27D9C87A58}">
      <dgm:prSet/>
      <dgm:spPr/>
      <dgm:t>
        <a:bodyPr/>
        <a:lstStyle/>
        <a:p>
          <a:r>
            <a:rPr lang="en-GB" dirty="0"/>
            <a:t>Frail patients, those at risk of admission or recently discharged from hospital</a:t>
          </a:r>
        </a:p>
      </dgm:t>
    </dgm:pt>
    <dgm:pt modelId="{A1D5A486-FFF6-43EA-896E-5E0226A3BEF5}" type="parTrans" cxnId="{E4B93C0A-F732-4D44-A82F-C3267F9D526B}">
      <dgm:prSet/>
      <dgm:spPr/>
      <dgm:t>
        <a:bodyPr/>
        <a:lstStyle/>
        <a:p>
          <a:endParaRPr lang="en-GB"/>
        </a:p>
      </dgm:t>
    </dgm:pt>
    <dgm:pt modelId="{4B9BF027-D0C6-411E-A35D-F0B093CEE4A0}" type="sibTrans" cxnId="{E4B93C0A-F732-4D44-A82F-C3267F9D526B}">
      <dgm:prSet/>
      <dgm:spPr/>
      <dgm:t>
        <a:bodyPr/>
        <a:lstStyle/>
        <a:p>
          <a:endParaRPr lang="en-GB"/>
        </a:p>
      </dgm:t>
    </dgm:pt>
    <dgm:pt modelId="{4B110ACD-7938-4408-9C26-D2688443FAB2}">
      <dgm:prSet/>
      <dgm:spPr/>
      <dgm:t>
        <a:bodyPr/>
        <a:lstStyle/>
        <a:p>
          <a:r>
            <a:rPr lang="en-GB" dirty="0"/>
            <a:t>Suspected ARI, includes Covid</a:t>
          </a:r>
        </a:p>
      </dgm:t>
    </dgm:pt>
    <dgm:pt modelId="{838227F2-D8F9-4315-B7E3-16C0183A8856}" type="parTrans" cxnId="{81CB5F96-5688-4E4B-883A-AE52FCCE8123}">
      <dgm:prSet/>
      <dgm:spPr/>
      <dgm:t>
        <a:bodyPr/>
        <a:lstStyle/>
        <a:p>
          <a:endParaRPr lang="en-GB"/>
        </a:p>
      </dgm:t>
    </dgm:pt>
    <dgm:pt modelId="{81B8C531-D9DD-4183-958C-07915E36C42B}" type="sibTrans" cxnId="{81CB5F96-5688-4E4B-883A-AE52FCCE8123}">
      <dgm:prSet/>
      <dgm:spPr/>
      <dgm:t>
        <a:bodyPr/>
        <a:lstStyle/>
        <a:p>
          <a:endParaRPr lang="en-GB"/>
        </a:p>
      </dgm:t>
    </dgm:pt>
    <dgm:pt modelId="{7BB7F0FF-C1FC-4AA2-A46B-EB386DFF93BB}">
      <dgm:prSet/>
      <dgm:spPr/>
      <dgm:t>
        <a:bodyPr/>
        <a:lstStyle/>
        <a:p>
          <a:r>
            <a:rPr lang="en-GB" dirty="0"/>
            <a:t>Alongside DHU HVS and practice visits</a:t>
          </a:r>
        </a:p>
      </dgm:t>
    </dgm:pt>
    <dgm:pt modelId="{7D087124-502C-4738-94F5-02FFEF6EC81F}" type="parTrans" cxnId="{0C8B7FFA-8865-45F2-8448-03F09F87C9C0}">
      <dgm:prSet/>
      <dgm:spPr/>
      <dgm:t>
        <a:bodyPr/>
        <a:lstStyle/>
        <a:p>
          <a:endParaRPr lang="en-GB"/>
        </a:p>
      </dgm:t>
    </dgm:pt>
    <dgm:pt modelId="{91A11BDC-1F43-4978-B6AE-93A871A327BD}" type="sibTrans" cxnId="{0C8B7FFA-8865-45F2-8448-03F09F87C9C0}">
      <dgm:prSet/>
      <dgm:spPr/>
      <dgm:t>
        <a:bodyPr/>
        <a:lstStyle/>
        <a:p>
          <a:endParaRPr lang="en-GB"/>
        </a:p>
      </dgm:t>
    </dgm:pt>
    <dgm:pt modelId="{7AF02F0A-6349-4960-AD27-4FA65A1C2591}" type="pres">
      <dgm:prSet presAssocID="{F2CA6ED2-3AA1-4E2F-962F-87C543B2A222}" presName="Name0" presStyleCnt="0">
        <dgm:presLayoutVars>
          <dgm:dir/>
          <dgm:animLvl val="lvl"/>
          <dgm:resizeHandles val="exact"/>
        </dgm:presLayoutVars>
      </dgm:prSet>
      <dgm:spPr/>
    </dgm:pt>
    <dgm:pt modelId="{67F29A59-047D-43CB-9239-468F511B4F7A}" type="pres">
      <dgm:prSet presAssocID="{A2E7B409-0411-4301-B571-A585752829FE}" presName="vertFlow" presStyleCnt="0"/>
      <dgm:spPr/>
    </dgm:pt>
    <dgm:pt modelId="{BAA4B2F8-159E-4E99-AC1D-0B1CA8D020F4}" type="pres">
      <dgm:prSet presAssocID="{A2E7B409-0411-4301-B571-A585752829FE}" presName="header" presStyleLbl="node1" presStyleIdx="0" presStyleCnt="2"/>
      <dgm:spPr/>
    </dgm:pt>
    <dgm:pt modelId="{8DB8B1FD-5A4B-4C96-86DB-67EB76F6C42F}" type="pres">
      <dgm:prSet presAssocID="{8685A4BF-0410-4865-A837-B09C6FD3245D}" presName="parTrans" presStyleLbl="sibTrans2D1" presStyleIdx="0" presStyleCnt="8"/>
      <dgm:spPr/>
    </dgm:pt>
    <dgm:pt modelId="{49DC1690-D074-4A89-AB89-2B2B61FF275D}" type="pres">
      <dgm:prSet presAssocID="{3308A352-0BB6-4A70-AC23-A04705B0A83F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F1AA43FF-A963-4B9B-94F2-7EE0130F9C63}" type="pres">
      <dgm:prSet presAssocID="{41DDA31E-F1F7-498D-9302-31005B7CA140}" presName="sibTrans" presStyleLbl="sibTrans2D1" presStyleIdx="1" presStyleCnt="8"/>
      <dgm:spPr/>
    </dgm:pt>
    <dgm:pt modelId="{EF500C3B-AF70-4303-91B1-E2CF97ECA059}" type="pres">
      <dgm:prSet presAssocID="{B576810A-3A07-4C74-B887-CFA3405352B0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390B92E5-51F1-489B-827C-34FA5309DB29}" type="pres">
      <dgm:prSet presAssocID="{A51A6DB6-E688-4BFE-AD1A-762932E8AFFE}" presName="sibTrans" presStyleLbl="sibTrans2D1" presStyleIdx="2" presStyleCnt="8"/>
      <dgm:spPr/>
    </dgm:pt>
    <dgm:pt modelId="{182166FE-6298-4917-9BA1-EFC60B3BB4FC}" type="pres">
      <dgm:prSet presAssocID="{6E005FEC-415A-4CBD-8DE2-9B27D9C87A58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D2B76FDA-3030-4759-A632-B642E23752A7}" type="pres">
      <dgm:prSet presAssocID="{4B9BF027-D0C6-411E-A35D-F0B093CEE4A0}" presName="sibTrans" presStyleLbl="sibTrans2D1" presStyleIdx="3" presStyleCnt="8"/>
      <dgm:spPr/>
    </dgm:pt>
    <dgm:pt modelId="{250B47AE-556D-499A-B50D-D3770373F1EF}" type="pres">
      <dgm:prSet presAssocID="{7BB7F0FF-C1FC-4AA2-A46B-EB386DFF93BB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8F3DBA36-5B13-451A-8E55-FDB57863506C}" type="pres">
      <dgm:prSet presAssocID="{A2E7B409-0411-4301-B571-A585752829FE}" presName="hSp" presStyleCnt="0"/>
      <dgm:spPr/>
    </dgm:pt>
    <dgm:pt modelId="{55403AA5-90B6-4A87-997F-A5A347AD1054}" type="pres">
      <dgm:prSet presAssocID="{731F93F8-A49D-4C98-8130-3881A85176D6}" presName="vertFlow" presStyleCnt="0"/>
      <dgm:spPr/>
    </dgm:pt>
    <dgm:pt modelId="{BC3B6A30-3FCE-4150-A05B-FD12F84523AB}" type="pres">
      <dgm:prSet presAssocID="{731F93F8-A49D-4C98-8130-3881A85176D6}" presName="header" presStyleLbl="node1" presStyleIdx="1" presStyleCnt="2"/>
      <dgm:spPr/>
    </dgm:pt>
    <dgm:pt modelId="{85AFABBD-C5A4-452D-850C-60232355D3E1}" type="pres">
      <dgm:prSet presAssocID="{E746BCBE-D874-421D-940A-EE271E2C4815}" presName="parTrans" presStyleLbl="sibTrans2D1" presStyleIdx="4" presStyleCnt="8"/>
      <dgm:spPr/>
    </dgm:pt>
    <dgm:pt modelId="{2106C0D1-76FF-42E6-B4D8-1D613E771C93}" type="pres">
      <dgm:prSet presAssocID="{FC4546D9-1A6D-4B82-8615-7BEDFE4E82C5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FF84F974-8ABD-4B2F-84FE-8088A57F13D8}" type="pres">
      <dgm:prSet presAssocID="{BA16119E-5EB6-46DE-9B89-EE3B0974D4A7}" presName="sibTrans" presStyleLbl="sibTrans2D1" presStyleIdx="5" presStyleCnt="8"/>
      <dgm:spPr/>
    </dgm:pt>
    <dgm:pt modelId="{00F50CC0-2A82-4683-8291-03FAB06F55C5}" type="pres">
      <dgm:prSet presAssocID="{C6960098-B978-44BD-B22C-DF3E605BCF1C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30214292-8740-4C5B-B786-43996482B64C}" type="pres">
      <dgm:prSet presAssocID="{F095CD15-D1F5-4274-A78E-8FD46C29CAA9}" presName="sibTrans" presStyleLbl="sibTrans2D1" presStyleIdx="6" presStyleCnt="8"/>
      <dgm:spPr/>
    </dgm:pt>
    <dgm:pt modelId="{CEDC59CC-8BFD-464E-B646-DBE860CDF9A8}" type="pres">
      <dgm:prSet presAssocID="{AE56DF09-FF47-4AF1-BB84-6E1FB5D999CC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517B2BD6-C2FA-4B5F-8818-52AF20965F10}" type="pres">
      <dgm:prSet presAssocID="{7127BC67-4BAA-429E-8A27-334C9FF57E46}" presName="sibTrans" presStyleLbl="sibTrans2D1" presStyleIdx="7" presStyleCnt="8"/>
      <dgm:spPr/>
    </dgm:pt>
    <dgm:pt modelId="{E255AE82-0FE1-4D69-A1EE-901D1F7DFD64}" type="pres">
      <dgm:prSet presAssocID="{4B110ACD-7938-4408-9C26-D2688443FAB2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E68DE105-2731-477D-9D5A-B35CBFEF421F}" type="presOf" srcId="{731F93F8-A49D-4C98-8130-3881A85176D6}" destId="{BC3B6A30-3FCE-4150-A05B-FD12F84523AB}" srcOrd="0" destOrd="0" presId="urn:microsoft.com/office/officeart/2005/8/layout/lProcess1"/>
    <dgm:cxn modelId="{E4B93C0A-F732-4D44-A82F-C3267F9D526B}" srcId="{A2E7B409-0411-4301-B571-A585752829FE}" destId="{6E005FEC-415A-4CBD-8DE2-9B27D9C87A58}" srcOrd="2" destOrd="0" parTransId="{A1D5A486-FFF6-43EA-896E-5E0226A3BEF5}" sibTransId="{4B9BF027-D0C6-411E-A35D-F0B093CEE4A0}"/>
    <dgm:cxn modelId="{A733610B-8C5B-4979-8FE7-E33BE76BAACC}" type="presOf" srcId="{6E005FEC-415A-4CBD-8DE2-9B27D9C87A58}" destId="{182166FE-6298-4917-9BA1-EFC60B3BB4FC}" srcOrd="0" destOrd="0" presId="urn:microsoft.com/office/officeart/2005/8/layout/lProcess1"/>
    <dgm:cxn modelId="{C202F918-3BAA-48BB-BB3E-1A34EEE97BEA}" type="presOf" srcId="{F095CD15-D1F5-4274-A78E-8FD46C29CAA9}" destId="{30214292-8740-4C5B-B786-43996482B64C}" srcOrd="0" destOrd="0" presId="urn:microsoft.com/office/officeart/2005/8/layout/lProcess1"/>
    <dgm:cxn modelId="{EA168020-DF9D-4B6D-8ACC-86AE3944E279}" srcId="{A2E7B409-0411-4301-B571-A585752829FE}" destId="{B576810A-3A07-4C74-B887-CFA3405352B0}" srcOrd="1" destOrd="0" parTransId="{883ED1B1-09B2-454B-B757-3B3DB8616861}" sibTransId="{A51A6DB6-E688-4BFE-AD1A-762932E8AFFE}"/>
    <dgm:cxn modelId="{8BC3ED23-FEC7-47C7-AF8D-26C22FDBA74D}" type="presOf" srcId="{8685A4BF-0410-4865-A837-B09C6FD3245D}" destId="{8DB8B1FD-5A4B-4C96-86DB-67EB76F6C42F}" srcOrd="0" destOrd="0" presId="urn:microsoft.com/office/officeart/2005/8/layout/lProcess1"/>
    <dgm:cxn modelId="{F4AC4C29-83C6-4499-8E0D-8933FB77230B}" type="presOf" srcId="{FC4546D9-1A6D-4B82-8615-7BEDFE4E82C5}" destId="{2106C0D1-76FF-42E6-B4D8-1D613E771C93}" srcOrd="0" destOrd="0" presId="urn:microsoft.com/office/officeart/2005/8/layout/lProcess1"/>
    <dgm:cxn modelId="{716F9E2A-D793-4285-932B-00F127B2D36E}" type="presOf" srcId="{C6960098-B978-44BD-B22C-DF3E605BCF1C}" destId="{00F50CC0-2A82-4683-8291-03FAB06F55C5}" srcOrd="0" destOrd="0" presId="urn:microsoft.com/office/officeart/2005/8/layout/lProcess1"/>
    <dgm:cxn modelId="{76256F32-5419-4F55-AC71-98FDAC527EA2}" type="presOf" srcId="{A51A6DB6-E688-4BFE-AD1A-762932E8AFFE}" destId="{390B92E5-51F1-489B-827C-34FA5309DB29}" srcOrd="0" destOrd="0" presId="urn:microsoft.com/office/officeart/2005/8/layout/lProcess1"/>
    <dgm:cxn modelId="{6760823C-08C5-40E5-AECD-B3EB2B835481}" srcId="{731F93F8-A49D-4C98-8130-3881A85176D6}" destId="{FC4546D9-1A6D-4B82-8615-7BEDFE4E82C5}" srcOrd="0" destOrd="0" parTransId="{E746BCBE-D874-421D-940A-EE271E2C4815}" sibTransId="{BA16119E-5EB6-46DE-9B89-EE3B0974D4A7}"/>
    <dgm:cxn modelId="{3CF45C55-1504-47A6-B04C-1B5A4D6BD028}" type="presOf" srcId="{41DDA31E-F1F7-498D-9302-31005B7CA140}" destId="{F1AA43FF-A963-4B9B-94F2-7EE0130F9C63}" srcOrd="0" destOrd="0" presId="urn:microsoft.com/office/officeart/2005/8/layout/lProcess1"/>
    <dgm:cxn modelId="{E988ED7A-87E4-474C-823F-F796B83CD589}" type="presOf" srcId="{A2E7B409-0411-4301-B571-A585752829FE}" destId="{BAA4B2F8-159E-4E99-AC1D-0B1CA8D020F4}" srcOrd="0" destOrd="0" presId="urn:microsoft.com/office/officeart/2005/8/layout/lProcess1"/>
    <dgm:cxn modelId="{E4E8177E-8FCF-46DF-8ACA-C4ECE6F37E21}" type="presOf" srcId="{BA16119E-5EB6-46DE-9B89-EE3B0974D4A7}" destId="{FF84F974-8ABD-4B2F-84FE-8088A57F13D8}" srcOrd="0" destOrd="0" presId="urn:microsoft.com/office/officeart/2005/8/layout/lProcess1"/>
    <dgm:cxn modelId="{48021482-40AA-4CA0-B69C-AAD1A794FB59}" type="presOf" srcId="{E746BCBE-D874-421D-940A-EE271E2C4815}" destId="{85AFABBD-C5A4-452D-850C-60232355D3E1}" srcOrd="0" destOrd="0" presId="urn:microsoft.com/office/officeart/2005/8/layout/lProcess1"/>
    <dgm:cxn modelId="{57D3FF88-33BC-417E-91E7-21E349D45873}" srcId="{A2E7B409-0411-4301-B571-A585752829FE}" destId="{3308A352-0BB6-4A70-AC23-A04705B0A83F}" srcOrd="0" destOrd="0" parTransId="{8685A4BF-0410-4865-A837-B09C6FD3245D}" sibTransId="{41DDA31E-F1F7-498D-9302-31005B7CA140}"/>
    <dgm:cxn modelId="{81CB5F96-5688-4E4B-883A-AE52FCCE8123}" srcId="{731F93F8-A49D-4C98-8130-3881A85176D6}" destId="{4B110ACD-7938-4408-9C26-D2688443FAB2}" srcOrd="3" destOrd="0" parTransId="{838227F2-D8F9-4315-B7E3-16C0183A8856}" sibTransId="{81B8C531-D9DD-4183-958C-07915E36C42B}"/>
    <dgm:cxn modelId="{7822A4A0-D4C0-4BD7-A369-AAD1515A711D}" type="presOf" srcId="{3308A352-0BB6-4A70-AC23-A04705B0A83F}" destId="{49DC1690-D074-4A89-AB89-2B2B61FF275D}" srcOrd="0" destOrd="0" presId="urn:microsoft.com/office/officeart/2005/8/layout/lProcess1"/>
    <dgm:cxn modelId="{75D242A3-2298-4F78-B27A-6DC633AFD9B6}" srcId="{731F93F8-A49D-4C98-8130-3881A85176D6}" destId="{C6960098-B978-44BD-B22C-DF3E605BCF1C}" srcOrd="1" destOrd="0" parTransId="{7179C92E-B193-4E82-B1DF-C2CCB6003C96}" sibTransId="{F095CD15-D1F5-4274-A78E-8FD46C29CAA9}"/>
    <dgm:cxn modelId="{55A715B5-1A88-493B-AED0-DF703E277073}" srcId="{F2CA6ED2-3AA1-4E2F-962F-87C543B2A222}" destId="{A2E7B409-0411-4301-B571-A585752829FE}" srcOrd="0" destOrd="0" parTransId="{CFDE16BB-A68C-437C-8B91-32CC95A8C814}" sibTransId="{61B8AD9B-E66B-47FA-BDA8-FF226F8D3349}"/>
    <dgm:cxn modelId="{028001BF-522B-471F-838C-0F5F6A0B4A49}" type="presOf" srcId="{4B110ACD-7938-4408-9C26-D2688443FAB2}" destId="{E255AE82-0FE1-4D69-A1EE-901D1F7DFD64}" srcOrd="0" destOrd="0" presId="urn:microsoft.com/office/officeart/2005/8/layout/lProcess1"/>
    <dgm:cxn modelId="{43303ECA-363D-4E24-BB9F-56CC95868018}" type="presOf" srcId="{B576810A-3A07-4C74-B887-CFA3405352B0}" destId="{EF500C3B-AF70-4303-91B1-E2CF97ECA059}" srcOrd="0" destOrd="0" presId="urn:microsoft.com/office/officeart/2005/8/layout/lProcess1"/>
    <dgm:cxn modelId="{2A2B4DDA-3CA8-4092-B6DA-F4E190E53104}" type="presOf" srcId="{AE56DF09-FF47-4AF1-BB84-6E1FB5D999CC}" destId="{CEDC59CC-8BFD-464E-B646-DBE860CDF9A8}" srcOrd="0" destOrd="0" presId="urn:microsoft.com/office/officeart/2005/8/layout/lProcess1"/>
    <dgm:cxn modelId="{20B8C4DB-18D3-4831-BC39-391A8B808F38}" type="presOf" srcId="{7127BC67-4BAA-429E-8A27-334C9FF57E46}" destId="{517B2BD6-C2FA-4B5F-8818-52AF20965F10}" srcOrd="0" destOrd="0" presId="urn:microsoft.com/office/officeart/2005/8/layout/lProcess1"/>
    <dgm:cxn modelId="{F895D3DB-0CA2-47A0-9F5E-CA1B39410CB7}" type="presOf" srcId="{7BB7F0FF-C1FC-4AA2-A46B-EB386DFF93BB}" destId="{250B47AE-556D-499A-B50D-D3770373F1EF}" srcOrd="0" destOrd="0" presId="urn:microsoft.com/office/officeart/2005/8/layout/lProcess1"/>
    <dgm:cxn modelId="{96B394DF-5EBB-44B0-8C70-BBCC8C059BE4}" srcId="{731F93F8-A49D-4C98-8130-3881A85176D6}" destId="{AE56DF09-FF47-4AF1-BB84-6E1FB5D999CC}" srcOrd="2" destOrd="0" parTransId="{706B32B6-5513-4DF2-8835-1AF5EF735E56}" sibTransId="{7127BC67-4BAA-429E-8A27-334C9FF57E46}"/>
    <dgm:cxn modelId="{17D970EB-8DF7-4B9E-9428-9325CFF3FE58}" type="presOf" srcId="{4B9BF027-D0C6-411E-A35D-F0B093CEE4A0}" destId="{D2B76FDA-3030-4759-A632-B642E23752A7}" srcOrd="0" destOrd="0" presId="urn:microsoft.com/office/officeart/2005/8/layout/lProcess1"/>
    <dgm:cxn modelId="{9C9590F8-70AB-4C95-B3DF-1DEF8FC22081}" type="presOf" srcId="{F2CA6ED2-3AA1-4E2F-962F-87C543B2A222}" destId="{7AF02F0A-6349-4960-AD27-4FA65A1C2591}" srcOrd="0" destOrd="0" presId="urn:microsoft.com/office/officeart/2005/8/layout/lProcess1"/>
    <dgm:cxn modelId="{0C8B7FFA-8865-45F2-8448-03F09F87C9C0}" srcId="{A2E7B409-0411-4301-B571-A585752829FE}" destId="{7BB7F0FF-C1FC-4AA2-A46B-EB386DFF93BB}" srcOrd="3" destOrd="0" parTransId="{7D087124-502C-4738-94F5-02FFEF6EC81F}" sibTransId="{91A11BDC-1F43-4978-B6AE-93A871A327BD}"/>
    <dgm:cxn modelId="{A223CBFB-B952-489A-BED8-6905FD3ADB91}" srcId="{F2CA6ED2-3AA1-4E2F-962F-87C543B2A222}" destId="{731F93F8-A49D-4C98-8130-3881A85176D6}" srcOrd="1" destOrd="0" parTransId="{2E6344FD-70EB-49D5-8105-314D66528B2B}" sibTransId="{D902D70D-DA88-431B-B023-77FC2EA8198A}"/>
    <dgm:cxn modelId="{D27F1B63-68D7-446F-B817-858FBBBB90C8}" type="presParOf" srcId="{7AF02F0A-6349-4960-AD27-4FA65A1C2591}" destId="{67F29A59-047D-43CB-9239-468F511B4F7A}" srcOrd="0" destOrd="0" presId="urn:microsoft.com/office/officeart/2005/8/layout/lProcess1"/>
    <dgm:cxn modelId="{25E732BF-3B88-48FD-8F82-FD9EC4B5DDE6}" type="presParOf" srcId="{67F29A59-047D-43CB-9239-468F511B4F7A}" destId="{BAA4B2F8-159E-4E99-AC1D-0B1CA8D020F4}" srcOrd="0" destOrd="0" presId="urn:microsoft.com/office/officeart/2005/8/layout/lProcess1"/>
    <dgm:cxn modelId="{F9F9A547-2F0A-4596-AA87-64C6976848D2}" type="presParOf" srcId="{67F29A59-047D-43CB-9239-468F511B4F7A}" destId="{8DB8B1FD-5A4B-4C96-86DB-67EB76F6C42F}" srcOrd="1" destOrd="0" presId="urn:microsoft.com/office/officeart/2005/8/layout/lProcess1"/>
    <dgm:cxn modelId="{D6308C32-6F31-42E6-9527-9FC7CEB87AD0}" type="presParOf" srcId="{67F29A59-047D-43CB-9239-468F511B4F7A}" destId="{49DC1690-D074-4A89-AB89-2B2B61FF275D}" srcOrd="2" destOrd="0" presId="urn:microsoft.com/office/officeart/2005/8/layout/lProcess1"/>
    <dgm:cxn modelId="{29F62E50-0FA3-4781-8C97-CEA9BE0AEADE}" type="presParOf" srcId="{67F29A59-047D-43CB-9239-468F511B4F7A}" destId="{F1AA43FF-A963-4B9B-94F2-7EE0130F9C63}" srcOrd="3" destOrd="0" presId="urn:microsoft.com/office/officeart/2005/8/layout/lProcess1"/>
    <dgm:cxn modelId="{A7983FAC-2E1B-4811-8587-D2B14DA91AB1}" type="presParOf" srcId="{67F29A59-047D-43CB-9239-468F511B4F7A}" destId="{EF500C3B-AF70-4303-91B1-E2CF97ECA059}" srcOrd="4" destOrd="0" presId="urn:microsoft.com/office/officeart/2005/8/layout/lProcess1"/>
    <dgm:cxn modelId="{62DA9B3B-88EA-4B65-A669-7609D49177BC}" type="presParOf" srcId="{67F29A59-047D-43CB-9239-468F511B4F7A}" destId="{390B92E5-51F1-489B-827C-34FA5309DB29}" srcOrd="5" destOrd="0" presId="urn:microsoft.com/office/officeart/2005/8/layout/lProcess1"/>
    <dgm:cxn modelId="{DB48F536-984E-4A18-9460-27331A82E8EA}" type="presParOf" srcId="{67F29A59-047D-43CB-9239-468F511B4F7A}" destId="{182166FE-6298-4917-9BA1-EFC60B3BB4FC}" srcOrd="6" destOrd="0" presId="urn:microsoft.com/office/officeart/2005/8/layout/lProcess1"/>
    <dgm:cxn modelId="{56DE76D4-1872-408D-88DC-B96482C534A0}" type="presParOf" srcId="{67F29A59-047D-43CB-9239-468F511B4F7A}" destId="{D2B76FDA-3030-4759-A632-B642E23752A7}" srcOrd="7" destOrd="0" presId="urn:microsoft.com/office/officeart/2005/8/layout/lProcess1"/>
    <dgm:cxn modelId="{B3FDCC42-32E5-4EFE-B5D4-A3B1F4FD8758}" type="presParOf" srcId="{67F29A59-047D-43CB-9239-468F511B4F7A}" destId="{250B47AE-556D-499A-B50D-D3770373F1EF}" srcOrd="8" destOrd="0" presId="urn:microsoft.com/office/officeart/2005/8/layout/lProcess1"/>
    <dgm:cxn modelId="{8EED79CC-FF81-4B9F-8010-731EAB984768}" type="presParOf" srcId="{7AF02F0A-6349-4960-AD27-4FA65A1C2591}" destId="{8F3DBA36-5B13-451A-8E55-FDB57863506C}" srcOrd="1" destOrd="0" presId="urn:microsoft.com/office/officeart/2005/8/layout/lProcess1"/>
    <dgm:cxn modelId="{3C5FFD96-9A29-4738-B0F7-223FF61782ED}" type="presParOf" srcId="{7AF02F0A-6349-4960-AD27-4FA65A1C2591}" destId="{55403AA5-90B6-4A87-997F-A5A347AD1054}" srcOrd="2" destOrd="0" presId="urn:microsoft.com/office/officeart/2005/8/layout/lProcess1"/>
    <dgm:cxn modelId="{041C457C-E688-4671-A4BB-57C99A8BB9BC}" type="presParOf" srcId="{55403AA5-90B6-4A87-997F-A5A347AD1054}" destId="{BC3B6A30-3FCE-4150-A05B-FD12F84523AB}" srcOrd="0" destOrd="0" presId="urn:microsoft.com/office/officeart/2005/8/layout/lProcess1"/>
    <dgm:cxn modelId="{229AA2DF-1724-47F0-B3C8-A38B7F004C43}" type="presParOf" srcId="{55403AA5-90B6-4A87-997F-A5A347AD1054}" destId="{85AFABBD-C5A4-452D-850C-60232355D3E1}" srcOrd="1" destOrd="0" presId="urn:microsoft.com/office/officeart/2005/8/layout/lProcess1"/>
    <dgm:cxn modelId="{4E4958B3-B730-46C2-AC17-EBBB88705BBE}" type="presParOf" srcId="{55403AA5-90B6-4A87-997F-A5A347AD1054}" destId="{2106C0D1-76FF-42E6-B4D8-1D613E771C93}" srcOrd="2" destOrd="0" presId="urn:microsoft.com/office/officeart/2005/8/layout/lProcess1"/>
    <dgm:cxn modelId="{DB17A488-CF3E-49C4-9FBA-D435308310E9}" type="presParOf" srcId="{55403AA5-90B6-4A87-997F-A5A347AD1054}" destId="{FF84F974-8ABD-4B2F-84FE-8088A57F13D8}" srcOrd="3" destOrd="0" presId="urn:microsoft.com/office/officeart/2005/8/layout/lProcess1"/>
    <dgm:cxn modelId="{AB19A58F-01C0-465D-AD23-1A3418008D91}" type="presParOf" srcId="{55403AA5-90B6-4A87-997F-A5A347AD1054}" destId="{00F50CC0-2A82-4683-8291-03FAB06F55C5}" srcOrd="4" destOrd="0" presId="urn:microsoft.com/office/officeart/2005/8/layout/lProcess1"/>
    <dgm:cxn modelId="{19D2A2ED-12D1-45FB-873C-25AF5D99FD7D}" type="presParOf" srcId="{55403AA5-90B6-4A87-997F-A5A347AD1054}" destId="{30214292-8740-4C5B-B786-43996482B64C}" srcOrd="5" destOrd="0" presId="urn:microsoft.com/office/officeart/2005/8/layout/lProcess1"/>
    <dgm:cxn modelId="{22998F9A-F3ED-4A3A-9A99-F7AC4D556E12}" type="presParOf" srcId="{55403AA5-90B6-4A87-997F-A5A347AD1054}" destId="{CEDC59CC-8BFD-464E-B646-DBE860CDF9A8}" srcOrd="6" destOrd="0" presId="urn:microsoft.com/office/officeart/2005/8/layout/lProcess1"/>
    <dgm:cxn modelId="{8CE798F9-41D0-40B2-BF07-F976C786E471}" type="presParOf" srcId="{55403AA5-90B6-4A87-997F-A5A347AD1054}" destId="{517B2BD6-C2FA-4B5F-8818-52AF20965F10}" srcOrd="7" destOrd="0" presId="urn:microsoft.com/office/officeart/2005/8/layout/lProcess1"/>
    <dgm:cxn modelId="{5C7A8B56-07AD-44E1-9540-C354A94D04F0}" type="presParOf" srcId="{55403AA5-90B6-4A87-997F-A5A347AD1054}" destId="{E255AE82-0FE1-4D69-A1EE-901D1F7DFD64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F86D23-1E06-462D-AFD6-B1909C93D54F}" type="doc">
      <dgm:prSet loTypeId="urn:microsoft.com/office/officeart/2018/2/layout/IconVerticalSolidList" loCatId="icon" qsTypeId="urn:microsoft.com/office/officeart/2005/8/quickstyle/3d1" qsCatId="3D" csTypeId="urn:microsoft.com/office/officeart/2005/8/colors/colorful5" csCatId="colorful" phldr="1"/>
      <dgm:spPr/>
    </dgm:pt>
    <dgm:pt modelId="{FE45BA21-F8FD-4A7D-BEF8-B6FCCD353DF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Funding formula being reviewed by NIHR</a:t>
          </a:r>
        </a:p>
      </dgm:t>
    </dgm:pt>
    <dgm:pt modelId="{A711D45C-A7A2-4EE8-8EF3-3FF1EF4C0191}" type="parTrans" cxnId="{843CEC96-80B1-47B3-A860-66139B36BF5D}">
      <dgm:prSet/>
      <dgm:spPr/>
      <dgm:t>
        <a:bodyPr/>
        <a:lstStyle/>
        <a:p>
          <a:endParaRPr lang="en-GB"/>
        </a:p>
      </dgm:t>
    </dgm:pt>
    <dgm:pt modelId="{A88EDDC9-1D93-4429-B782-FB0018FB0272}" type="sibTrans" cxnId="{843CEC96-80B1-47B3-A860-66139B36BF5D}">
      <dgm:prSet/>
      <dgm:spPr/>
      <dgm:t>
        <a:bodyPr/>
        <a:lstStyle/>
        <a:p>
          <a:endParaRPr lang="en-GB"/>
        </a:p>
      </dgm:t>
    </dgm:pt>
    <dgm:pt modelId="{774F34C3-8A83-4A10-B26E-4CA0E9ABDAB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Tackle health inequalities</a:t>
          </a:r>
        </a:p>
      </dgm:t>
    </dgm:pt>
    <dgm:pt modelId="{528F38A7-4027-4BB9-9F97-FD6882617575}" type="parTrans" cxnId="{5F505DDF-B2E7-4C90-BD13-6E11213B4F32}">
      <dgm:prSet/>
      <dgm:spPr/>
      <dgm:t>
        <a:bodyPr/>
        <a:lstStyle/>
        <a:p>
          <a:endParaRPr lang="en-GB"/>
        </a:p>
      </dgm:t>
    </dgm:pt>
    <dgm:pt modelId="{C580D071-85C8-48FC-A0A3-F2AD0DB41A88}" type="sibTrans" cxnId="{5F505DDF-B2E7-4C90-BD13-6E11213B4F32}">
      <dgm:prSet/>
      <dgm:spPr/>
      <dgm:t>
        <a:bodyPr/>
        <a:lstStyle/>
        <a:p>
          <a:endParaRPr lang="en-GB"/>
        </a:p>
      </dgm:t>
    </dgm:pt>
    <dgm:pt modelId="{B9AAB4DE-892C-4818-9134-FDABA031038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More deprived and coastal area could benefit</a:t>
          </a:r>
        </a:p>
      </dgm:t>
    </dgm:pt>
    <dgm:pt modelId="{1049FD18-3C49-4A35-B075-318BA9ECA0ED}" type="parTrans" cxnId="{E901FC5F-FBC9-47B9-ABAF-409145BE8551}">
      <dgm:prSet/>
      <dgm:spPr/>
      <dgm:t>
        <a:bodyPr/>
        <a:lstStyle/>
        <a:p>
          <a:endParaRPr lang="en-GB"/>
        </a:p>
      </dgm:t>
    </dgm:pt>
    <dgm:pt modelId="{514FEE6C-8FFE-4615-82BA-62EF92744082}" type="sibTrans" cxnId="{E901FC5F-FBC9-47B9-ABAF-409145BE8551}">
      <dgm:prSet/>
      <dgm:spPr/>
      <dgm:t>
        <a:bodyPr/>
        <a:lstStyle/>
        <a:p>
          <a:endParaRPr lang="en-GB"/>
        </a:p>
      </dgm:t>
    </dgm:pt>
    <dgm:pt modelId="{91EEF266-3BF9-4EF3-8D1E-6A57B21AD1D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Identity a new allocation formula</a:t>
          </a:r>
        </a:p>
      </dgm:t>
    </dgm:pt>
    <dgm:pt modelId="{3B7231A1-0AB7-4AFC-8A81-9389F8A8CC54}" type="parTrans" cxnId="{278BB42F-EA86-49CF-9696-707B937D4FC7}">
      <dgm:prSet/>
      <dgm:spPr/>
      <dgm:t>
        <a:bodyPr/>
        <a:lstStyle/>
        <a:p>
          <a:endParaRPr lang="en-GB"/>
        </a:p>
      </dgm:t>
    </dgm:pt>
    <dgm:pt modelId="{E51E0540-F305-4D65-B142-DDC565847C64}" type="sibTrans" cxnId="{278BB42F-EA86-49CF-9696-707B937D4FC7}">
      <dgm:prSet/>
      <dgm:spPr/>
      <dgm:t>
        <a:bodyPr/>
        <a:lstStyle/>
        <a:p>
          <a:endParaRPr lang="en-GB"/>
        </a:p>
      </dgm:t>
    </dgm:pt>
    <dgm:pt modelId="{988C4DE9-11D0-47FD-B029-33479A3AFE7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Align to 10-year plan</a:t>
          </a:r>
        </a:p>
      </dgm:t>
    </dgm:pt>
    <dgm:pt modelId="{A122CD29-C856-4EFD-A4BA-17A171C979D9}" type="parTrans" cxnId="{847856A4-B41D-4B5B-9DCC-1B3EBBC2EC09}">
      <dgm:prSet/>
      <dgm:spPr/>
      <dgm:t>
        <a:bodyPr/>
        <a:lstStyle/>
        <a:p>
          <a:endParaRPr lang="en-GB"/>
        </a:p>
      </dgm:t>
    </dgm:pt>
    <dgm:pt modelId="{6A0B307B-6398-4A84-9D76-64F11CE9EC05}" type="sibTrans" cxnId="{847856A4-B41D-4B5B-9DCC-1B3EBBC2EC09}">
      <dgm:prSet/>
      <dgm:spPr/>
      <dgm:t>
        <a:bodyPr/>
        <a:lstStyle/>
        <a:p>
          <a:endParaRPr lang="en-GB"/>
        </a:p>
      </dgm:t>
    </dgm:pt>
    <dgm:pt modelId="{F69A8650-8715-4B1D-A9D0-AB518548453D}" type="pres">
      <dgm:prSet presAssocID="{A8F86D23-1E06-462D-AFD6-B1909C93D54F}" presName="root" presStyleCnt="0">
        <dgm:presLayoutVars>
          <dgm:dir/>
          <dgm:resizeHandles val="exact"/>
        </dgm:presLayoutVars>
      </dgm:prSet>
      <dgm:spPr/>
    </dgm:pt>
    <dgm:pt modelId="{3B68FCD2-7ED4-44AD-A0D1-E24F9A1855BD}" type="pres">
      <dgm:prSet presAssocID="{FE45BA21-F8FD-4A7D-BEF8-B6FCCD353DF9}" presName="compNode" presStyleCnt="0"/>
      <dgm:spPr/>
    </dgm:pt>
    <dgm:pt modelId="{417DA3EF-74AD-4BAF-B058-C37C797EF153}" type="pres">
      <dgm:prSet presAssocID="{FE45BA21-F8FD-4A7D-BEF8-B6FCCD353DF9}" presName="bgRect" presStyleLbl="bgShp" presStyleIdx="0" presStyleCnt="5"/>
      <dgm:spPr/>
    </dgm:pt>
    <dgm:pt modelId="{9C8B2082-2C7C-49D2-8D12-A5B9A54C8E63}" type="pres">
      <dgm:prSet presAssocID="{FE45BA21-F8FD-4A7D-BEF8-B6FCCD353DF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411143A-4FBA-4CF9-BD9E-4117FAA90702}" type="pres">
      <dgm:prSet presAssocID="{FE45BA21-F8FD-4A7D-BEF8-B6FCCD353DF9}" presName="spaceRect" presStyleCnt="0"/>
      <dgm:spPr/>
    </dgm:pt>
    <dgm:pt modelId="{DFAE425B-FF33-416A-BB09-2830F1DA9493}" type="pres">
      <dgm:prSet presAssocID="{FE45BA21-F8FD-4A7D-BEF8-B6FCCD353DF9}" presName="parTx" presStyleLbl="revTx" presStyleIdx="0" presStyleCnt="5">
        <dgm:presLayoutVars>
          <dgm:chMax val="0"/>
          <dgm:chPref val="0"/>
        </dgm:presLayoutVars>
      </dgm:prSet>
      <dgm:spPr/>
    </dgm:pt>
    <dgm:pt modelId="{A8CA3B94-D38C-407D-8206-B436233B3E7B}" type="pres">
      <dgm:prSet presAssocID="{A88EDDC9-1D93-4429-B782-FB0018FB0272}" presName="sibTrans" presStyleCnt="0"/>
      <dgm:spPr/>
    </dgm:pt>
    <dgm:pt modelId="{67F1503B-E66A-4E6B-9030-501C11F60F3C}" type="pres">
      <dgm:prSet presAssocID="{774F34C3-8A83-4A10-B26E-4CA0E9ABDAB6}" presName="compNode" presStyleCnt="0"/>
      <dgm:spPr/>
    </dgm:pt>
    <dgm:pt modelId="{F9638D2A-7EE9-4E87-93E7-11BF7680FBC4}" type="pres">
      <dgm:prSet presAssocID="{774F34C3-8A83-4A10-B26E-4CA0E9ABDAB6}" presName="bgRect" presStyleLbl="bgShp" presStyleIdx="1" presStyleCnt="5"/>
      <dgm:spPr/>
    </dgm:pt>
    <dgm:pt modelId="{29640152-8D00-4D44-816E-752920DA0C9E}" type="pres">
      <dgm:prSet presAssocID="{774F34C3-8A83-4A10-B26E-4CA0E9ABDAB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884CED1-FC53-4775-BD8E-B5492BD09A21}" type="pres">
      <dgm:prSet presAssocID="{774F34C3-8A83-4A10-B26E-4CA0E9ABDAB6}" presName="spaceRect" presStyleCnt="0"/>
      <dgm:spPr/>
    </dgm:pt>
    <dgm:pt modelId="{42537A66-4899-487E-9CA5-04438158DB1E}" type="pres">
      <dgm:prSet presAssocID="{774F34C3-8A83-4A10-B26E-4CA0E9ABDAB6}" presName="parTx" presStyleLbl="revTx" presStyleIdx="1" presStyleCnt="5">
        <dgm:presLayoutVars>
          <dgm:chMax val="0"/>
          <dgm:chPref val="0"/>
        </dgm:presLayoutVars>
      </dgm:prSet>
      <dgm:spPr/>
    </dgm:pt>
    <dgm:pt modelId="{3C7D4942-36A9-4F53-99F7-427425EBC5F4}" type="pres">
      <dgm:prSet presAssocID="{C580D071-85C8-48FC-A0A3-F2AD0DB41A88}" presName="sibTrans" presStyleCnt="0"/>
      <dgm:spPr/>
    </dgm:pt>
    <dgm:pt modelId="{2400A14E-176D-418D-B030-9BB16FBF9859}" type="pres">
      <dgm:prSet presAssocID="{B9AAB4DE-892C-4818-9134-FDABA031038E}" presName="compNode" presStyleCnt="0"/>
      <dgm:spPr/>
    </dgm:pt>
    <dgm:pt modelId="{71013D67-DC59-41E8-B60F-C153CAB25835}" type="pres">
      <dgm:prSet presAssocID="{B9AAB4DE-892C-4818-9134-FDABA031038E}" presName="bgRect" presStyleLbl="bgShp" presStyleIdx="2" presStyleCnt="5"/>
      <dgm:spPr/>
    </dgm:pt>
    <dgm:pt modelId="{ABC1875D-CCBC-4273-AECE-DCF28D58E0E0}" type="pres">
      <dgm:prSet presAssocID="{B9AAB4DE-892C-4818-9134-FDABA031038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088C79A-DB15-4B25-B1E5-101788C1421A}" type="pres">
      <dgm:prSet presAssocID="{B9AAB4DE-892C-4818-9134-FDABA031038E}" presName="spaceRect" presStyleCnt="0"/>
      <dgm:spPr/>
    </dgm:pt>
    <dgm:pt modelId="{0A8B2CC9-4E1B-4959-8070-E724C6E46582}" type="pres">
      <dgm:prSet presAssocID="{B9AAB4DE-892C-4818-9134-FDABA031038E}" presName="parTx" presStyleLbl="revTx" presStyleIdx="2" presStyleCnt="5">
        <dgm:presLayoutVars>
          <dgm:chMax val="0"/>
          <dgm:chPref val="0"/>
        </dgm:presLayoutVars>
      </dgm:prSet>
      <dgm:spPr/>
    </dgm:pt>
    <dgm:pt modelId="{E92009C8-044C-4781-8A6E-F640C9B4B649}" type="pres">
      <dgm:prSet presAssocID="{514FEE6C-8FFE-4615-82BA-62EF92744082}" presName="sibTrans" presStyleCnt="0"/>
      <dgm:spPr/>
    </dgm:pt>
    <dgm:pt modelId="{A87AD030-7AF9-4D7D-AD2A-327B1A489A9A}" type="pres">
      <dgm:prSet presAssocID="{91EEF266-3BF9-4EF3-8D1E-6A57B21AD1D7}" presName="compNode" presStyleCnt="0"/>
      <dgm:spPr/>
    </dgm:pt>
    <dgm:pt modelId="{E8062C47-1D7A-4191-B71B-D7B31D31BCF4}" type="pres">
      <dgm:prSet presAssocID="{91EEF266-3BF9-4EF3-8D1E-6A57B21AD1D7}" presName="bgRect" presStyleLbl="bgShp" presStyleIdx="3" presStyleCnt="5"/>
      <dgm:spPr/>
    </dgm:pt>
    <dgm:pt modelId="{74066D63-561D-4348-B0F3-284F51AB8D44}" type="pres">
      <dgm:prSet presAssocID="{91EEF266-3BF9-4EF3-8D1E-6A57B21AD1D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9D7C951-BDBD-4BCC-9DFE-DCC18DA4FE51}" type="pres">
      <dgm:prSet presAssocID="{91EEF266-3BF9-4EF3-8D1E-6A57B21AD1D7}" presName="spaceRect" presStyleCnt="0"/>
      <dgm:spPr/>
    </dgm:pt>
    <dgm:pt modelId="{16D3DFB1-615E-4529-8EEC-A80165958FA5}" type="pres">
      <dgm:prSet presAssocID="{91EEF266-3BF9-4EF3-8D1E-6A57B21AD1D7}" presName="parTx" presStyleLbl="revTx" presStyleIdx="3" presStyleCnt="5">
        <dgm:presLayoutVars>
          <dgm:chMax val="0"/>
          <dgm:chPref val="0"/>
        </dgm:presLayoutVars>
      </dgm:prSet>
      <dgm:spPr/>
    </dgm:pt>
    <dgm:pt modelId="{9B3B56A1-E086-4B87-9468-EEAEFEDCA9A4}" type="pres">
      <dgm:prSet presAssocID="{E51E0540-F305-4D65-B142-DDC565847C64}" presName="sibTrans" presStyleCnt="0"/>
      <dgm:spPr/>
    </dgm:pt>
    <dgm:pt modelId="{FB7F5969-1BCD-4820-B854-4B8C70014B41}" type="pres">
      <dgm:prSet presAssocID="{988C4DE9-11D0-47FD-B029-33479A3AFE79}" presName="compNode" presStyleCnt="0"/>
      <dgm:spPr/>
    </dgm:pt>
    <dgm:pt modelId="{DA2ADD3D-963A-416F-A6AB-BABA70D51DC1}" type="pres">
      <dgm:prSet presAssocID="{988C4DE9-11D0-47FD-B029-33479A3AFE79}" presName="bgRect" presStyleLbl="bgShp" presStyleIdx="4" presStyleCnt="5"/>
      <dgm:spPr/>
    </dgm:pt>
    <dgm:pt modelId="{377BC459-8359-4A0C-BAB5-24D3DA5EC59C}" type="pres">
      <dgm:prSet presAssocID="{988C4DE9-11D0-47FD-B029-33479A3AFE7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E8D69D7-2B1E-48AD-B039-23F6F1B132B3}" type="pres">
      <dgm:prSet presAssocID="{988C4DE9-11D0-47FD-B029-33479A3AFE79}" presName="spaceRect" presStyleCnt="0"/>
      <dgm:spPr/>
    </dgm:pt>
    <dgm:pt modelId="{01945F44-0C22-4F43-9F2E-E8A2A2880A36}" type="pres">
      <dgm:prSet presAssocID="{988C4DE9-11D0-47FD-B029-33479A3AFE7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78BB42F-EA86-49CF-9696-707B937D4FC7}" srcId="{A8F86D23-1E06-462D-AFD6-B1909C93D54F}" destId="{91EEF266-3BF9-4EF3-8D1E-6A57B21AD1D7}" srcOrd="3" destOrd="0" parTransId="{3B7231A1-0AB7-4AFC-8A81-9389F8A8CC54}" sibTransId="{E51E0540-F305-4D65-B142-DDC565847C64}"/>
    <dgm:cxn modelId="{E901FC5F-FBC9-47B9-ABAF-409145BE8551}" srcId="{A8F86D23-1E06-462D-AFD6-B1909C93D54F}" destId="{B9AAB4DE-892C-4818-9134-FDABA031038E}" srcOrd="2" destOrd="0" parTransId="{1049FD18-3C49-4A35-B075-318BA9ECA0ED}" sibTransId="{514FEE6C-8FFE-4615-82BA-62EF92744082}"/>
    <dgm:cxn modelId="{8089E648-92DE-4433-B743-526E7696DC74}" type="presOf" srcId="{988C4DE9-11D0-47FD-B029-33479A3AFE79}" destId="{01945F44-0C22-4F43-9F2E-E8A2A2880A36}" srcOrd="0" destOrd="0" presId="urn:microsoft.com/office/officeart/2018/2/layout/IconVerticalSolidList"/>
    <dgm:cxn modelId="{CE4FF170-1EFC-4FC0-B9BF-338A1756B99E}" type="presOf" srcId="{91EEF266-3BF9-4EF3-8D1E-6A57B21AD1D7}" destId="{16D3DFB1-615E-4529-8EEC-A80165958FA5}" srcOrd="0" destOrd="0" presId="urn:microsoft.com/office/officeart/2018/2/layout/IconVerticalSolidList"/>
    <dgm:cxn modelId="{35127C72-562C-43C7-91F1-9E6351D41612}" type="presOf" srcId="{B9AAB4DE-892C-4818-9134-FDABA031038E}" destId="{0A8B2CC9-4E1B-4959-8070-E724C6E46582}" srcOrd="0" destOrd="0" presId="urn:microsoft.com/office/officeart/2018/2/layout/IconVerticalSolidList"/>
    <dgm:cxn modelId="{F7A83485-ADBB-4777-BC59-BD8EC02FB3A5}" type="presOf" srcId="{A8F86D23-1E06-462D-AFD6-B1909C93D54F}" destId="{F69A8650-8715-4B1D-A9D0-AB518548453D}" srcOrd="0" destOrd="0" presId="urn:microsoft.com/office/officeart/2018/2/layout/IconVerticalSolidList"/>
    <dgm:cxn modelId="{2D5CE392-3751-4DE4-8368-B61032F53729}" type="presOf" srcId="{FE45BA21-F8FD-4A7D-BEF8-B6FCCD353DF9}" destId="{DFAE425B-FF33-416A-BB09-2830F1DA9493}" srcOrd="0" destOrd="0" presId="urn:microsoft.com/office/officeart/2018/2/layout/IconVerticalSolidList"/>
    <dgm:cxn modelId="{843CEC96-80B1-47B3-A860-66139B36BF5D}" srcId="{A8F86D23-1E06-462D-AFD6-B1909C93D54F}" destId="{FE45BA21-F8FD-4A7D-BEF8-B6FCCD353DF9}" srcOrd="0" destOrd="0" parTransId="{A711D45C-A7A2-4EE8-8EF3-3FF1EF4C0191}" sibTransId="{A88EDDC9-1D93-4429-B782-FB0018FB0272}"/>
    <dgm:cxn modelId="{847856A4-B41D-4B5B-9DCC-1B3EBBC2EC09}" srcId="{A8F86D23-1E06-462D-AFD6-B1909C93D54F}" destId="{988C4DE9-11D0-47FD-B029-33479A3AFE79}" srcOrd="4" destOrd="0" parTransId="{A122CD29-C856-4EFD-A4BA-17A171C979D9}" sibTransId="{6A0B307B-6398-4A84-9D76-64F11CE9EC05}"/>
    <dgm:cxn modelId="{FC59BABE-8437-45E3-BDEB-772DCC0B07E3}" type="presOf" srcId="{774F34C3-8A83-4A10-B26E-4CA0E9ABDAB6}" destId="{42537A66-4899-487E-9CA5-04438158DB1E}" srcOrd="0" destOrd="0" presId="urn:microsoft.com/office/officeart/2018/2/layout/IconVerticalSolidList"/>
    <dgm:cxn modelId="{5F505DDF-B2E7-4C90-BD13-6E11213B4F32}" srcId="{A8F86D23-1E06-462D-AFD6-B1909C93D54F}" destId="{774F34C3-8A83-4A10-B26E-4CA0E9ABDAB6}" srcOrd="1" destOrd="0" parTransId="{528F38A7-4027-4BB9-9F97-FD6882617575}" sibTransId="{C580D071-85C8-48FC-A0A3-F2AD0DB41A88}"/>
    <dgm:cxn modelId="{498D2693-34D8-4D08-AAE3-7FEEC04B3595}" type="presParOf" srcId="{F69A8650-8715-4B1D-A9D0-AB518548453D}" destId="{3B68FCD2-7ED4-44AD-A0D1-E24F9A1855BD}" srcOrd="0" destOrd="0" presId="urn:microsoft.com/office/officeart/2018/2/layout/IconVerticalSolidList"/>
    <dgm:cxn modelId="{2EF82FA1-DB5C-49E3-8EEB-8A5580CE0328}" type="presParOf" srcId="{3B68FCD2-7ED4-44AD-A0D1-E24F9A1855BD}" destId="{417DA3EF-74AD-4BAF-B058-C37C797EF153}" srcOrd="0" destOrd="0" presId="urn:microsoft.com/office/officeart/2018/2/layout/IconVerticalSolidList"/>
    <dgm:cxn modelId="{F200D21D-A05E-4642-BD90-E85B15C92D5E}" type="presParOf" srcId="{3B68FCD2-7ED4-44AD-A0D1-E24F9A1855BD}" destId="{9C8B2082-2C7C-49D2-8D12-A5B9A54C8E63}" srcOrd="1" destOrd="0" presId="urn:microsoft.com/office/officeart/2018/2/layout/IconVerticalSolidList"/>
    <dgm:cxn modelId="{08185B79-1FCD-4A67-8915-D1BE414A09ED}" type="presParOf" srcId="{3B68FCD2-7ED4-44AD-A0D1-E24F9A1855BD}" destId="{D411143A-4FBA-4CF9-BD9E-4117FAA90702}" srcOrd="2" destOrd="0" presId="urn:microsoft.com/office/officeart/2018/2/layout/IconVerticalSolidList"/>
    <dgm:cxn modelId="{DF18CAB9-1BF1-4F64-86B2-72852F82C368}" type="presParOf" srcId="{3B68FCD2-7ED4-44AD-A0D1-E24F9A1855BD}" destId="{DFAE425B-FF33-416A-BB09-2830F1DA9493}" srcOrd="3" destOrd="0" presId="urn:microsoft.com/office/officeart/2018/2/layout/IconVerticalSolidList"/>
    <dgm:cxn modelId="{C920DF10-0C62-4CAD-864B-31433C6DA7D9}" type="presParOf" srcId="{F69A8650-8715-4B1D-A9D0-AB518548453D}" destId="{A8CA3B94-D38C-407D-8206-B436233B3E7B}" srcOrd="1" destOrd="0" presId="urn:microsoft.com/office/officeart/2018/2/layout/IconVerticalSolidList"/>
    <dgm:cxn modelId="{6DFA1CD0-69C1-476B-9680-A9D59AFBAF06}" type="presParOf" srcId="{F69A8650-8715-4B1D-A9D0-AB518548453D}" destId="{67F1503B-E66A-4E6B-9030-501C11F60F3C}" srcOrd="2" destOrd="0" presId="urn:microsoft.com/office/officeart/2018/2/layout/IconVerticalSolidList"/>
    <dgm:cxn modelId="{66FA8D9C-9801-482D-9FA5-4EC177F9BD95}" type="presParOf" srcId="{67F1503B-E66A-4E6B-9030-501C11F60F3C}" destId="{F9638D2A-7EE9-4E87-93E7-11BF7680FBC4}" srcOrd="0" destOrd="0" presId="urn:microsoft.com/office/officeart/2018/2/layout/IconVerticalSolidList"/>
    <dgm:cxn modelId="{FD394CC3-4DD7-488F-8E7B-EB7B8B535667}" type="presParOf" srcId="{67F1503B-E66A-4E6B-9030-501C11F60F3C}" destId="{29640152-8D00-4D44-816E-752920DA0C9E}" srcOrd="1" destOrd="0" presId="urn:microsoft.com/office/officeart/2018/2/layout/IconVerticalSolidList"/>
    <dgm:cxn modelId="{337681F4-01C1-4585-867B-253B2A611D71}" type="presParOf" srcId="{67F1503B-E66A-4E6B-9030-501C11F60F3C}" destId="{5884CED1-FC53-4775-BD8E-B5492BD09A21}" srcOrd="2" destOrd="0" presId="urn:microsoft.com/office/officeart/2018/2/layout/IconVerticalSolidList"/>
    <dgm:cxn modelId="{D9D1B786-CCAE-4744-90D8-2300820E4485}" type="presParOf" srcId="{67F1503B-E66A-4E6B-9030-501C11F60F3C}" destId="{42537A66-4899-487E-9CA5-04438158DB1E}" srcOrd="3" destOrd="0" presId="urn:microsoft.com/office/officeart/2018/2/layout/IconVerticalSolidList"/>
    <dgm:cxn modelId="{7A612C46-ED92-49C0-89D6-420497FCC636}" type="presParOf" srcId="{F69A8650-8715-4B1D-A9D0-AB518548453D}" destId="{3C7D4942-36A9-4F53-99F7-427425EBC5F4}" srcOrd="3" destOrd="0" presId="urn:microsoft.com/office/officeart/2018/2/layout/IconVerticalSolidList"/>
    <dgm:cxn modelId="{93DF2166-A04C-4094-98F7-A3B03EC93C48}" type="presParOf" srcId="{F69A8650-8715-4B1D-A9D0-AB518548453D}" destId="{2400A14E-176D-418D-B030-9BB16FBF9859}" srcOrd="4" destOrd="0" presId="urn:microsoft.com/office/officeart/2018/2/layout/IconVerticalSolidList"/>
    <dgm:cxn modelId="{E9E8F6E3-0556-4D9A-B7CD-98E2DC2A9073}" type="presParOf" srcId="{2400A14E-176D-418D-B030-9BB16FBF9859}" destId="{71013D67-DC59-41E8-B60F-C153CAB25835}" srcOrd="0" destOrd="0" presId="urn:microsoft.com/office/officeart/2018/2/layout/IconVerticalSolidList"/>
    <dgm:cxn modelId="{3741F823-AD18-4B5E-9BCB-4D3E99B07013}" type="presParOf" srcId="{2400A14E-176D-418D-B030-9BB16FBF9859}" destId="{ABC1875D-CCBC-4273-AECE-DCF28D58E0E0}" srcOrd="1" destOrd="0" presId="urn:microsoft.com/office/officeart/2018/2/layout/IconVerticalSolidList"/>
    <dgm:cxn modelId="{25388336-EB78-4CF0-8C68-2B3FEC335463}" type="presParOf" srcId="{2400A14E-176D-418D-B030-9BB16FBF9859}" destId="{B088C79A-DB15-4B25-B1E5-101788C1421A}" srcOrd="2" destOrd="0" presId="urn:microsoft.com/office/officeart/2018/2/layout/IconVerticalSolidList"/>
    <dgm:cxn modelId="{EBB2DEFB-0F3F-4FC7-AD01-C855281BFDE3}" type="presParOf" srcId="{2400A14E-176D-418D-B030-9BB16FBF9859}" destId="{0A8B2CC9-4E1B-4959-8070-E724C6E46582}" srcOrd="3" destOrd="0" presId="urn:microsoft.com/office/officeart/2018/2/layout/IconVerticalSolidList"/>
    <dgm:cxn modelId="{7DED47D0-0F30-4C50-A3FE-9F753F1963BD}" type="presParOf" srcId="{F69A8650-8715-4B1D-A9D0-AB518548453D}" destId="{E92009C8-044C-4781-8A6E-F640C9B4B649}" srcOrd="5" destOrd="0" presId="urn:microsoft.com/office/officeart/2018/2/layout/IconVerticalSolidList"/>
    <dgm:cxn modelId="{099914CD-A722-44B6-9485-C25DEBF075DF}" type="presParOf" srcId="{F69A8650-8715-4B1D-A9D0-AB518548453D}" destId="{A87AD030-7AF9-4D7D-AD2A-327B1A489A9A}" srcOrd="6" destOrd="0" presId="urn:microsoft.com/office/officeart/2018/2/layout/IconVerticalSolidList"/>
    <dgm:cxn modelId="{0587E1F5-92CF-41DD-89E7-706A80C2443E}" type="presParOf" srcId="{A87AD030-7AF9-4D7D-AD2A-327B1A489A9A}" destId="{E8062C47-1D7A-4191-B71B-D7B31D31BCF4}" srcOrd="0" destOrd="0" presId="urn:microsoft.com/office/officeart/2018/2/layout/IconVerticalSolidList"/>
    <dgm:cxn modelId="{1B14A098-CCAB-4294-BA88-8DFFD9A7F3B0}" type="presParOf" srcId="{A87AD030-7AF9-4D7D-AD2A-327B1A489A9A}" destId="{74066D63-561D-4348-B0F3-284F51AB8D44}" srcOrd="1" destOrd="0" presId="urn:microsoft.com/office/officeart/2018/2/layout/IconVerticalSolidList"/>
    <dgm:cxn modelId="{C31154A2-449B-46C0-B8D5-D6670A303E97}" type="presParOf" srcId="{A87AD030-7AF9-4D7D-AD2A-327B1A489A9A}" destId="{79D7C951-BDBD-4BCC-9DFE-DCC18DA4FE51}" srcOrd="2" destOrd="0" presId="urn:microsoft.com/office/officeart/2018/2/layout/IconVerticalSolidList"/>
    <dgm:cxn modelId="{EFB21C3E-7BC6-450E-B3F1-D5711C3BDBFA}" type="presParOf" srcId="{A87AD030-7AF9-4D7D-AD2A-327B1A489A9A}" destId="{16D3DFB1-615E-4529-8EEC-A80165958FA5}" srcOrd="3" destOrd="0" presId="urn:microsoft.com/office/officeart/2018/2/layout/IconVerticalSolidList"/>
    <dgm:cxn modelId="{162E8E18-EB1F-404D-AD99-F0C0D2229C23}" type="presParOf" srcId="{F69A8650-8715-4B1D-A9D0-AB518548453D}" destId="{9B3B56A1-E086-4B87-9468-EEAEFEDCA9A4}" srcOrd="7" destOrd="0" presId="urn:microsoft.com/office/officeart/2018/2/layout/IconVerticalSolidList"/>
    <dgm:cxn modelId="{2B58F353-7F34-4E96-81C4-AC5800FA56EE}" type="presParOf" srcId="{F69A8650-8715-4B1D-A9D0-AB518548453D}" destId="{FB7F5969-1BCD-4820-B854-4B8C70014B41}" srcOrd="8" destOrd="0" presId="urn:microsoft.com/office/officeart/2018/2/layout/IconVerticalSolidList"/>
    <dgm:cxn modelId="{5AD3AA73-3B0C-4A34-857F-028BF0223F53}" type="presParOf" srcId="{FB7F5969-1BCD-4820-B854-4B8C70014B41}" destId="{DA2ADD3D-963A-416F-A6AB-BABA70D51DC1}" srcOrd="0" destOrd="0" presId="urn:microsoft.com/office/officeart/2018/2/layout/IconVerticalSolidList"/>
    <dgm:cxn modelId="{09B4BFA6-99D2-43C3-A351-5725DE5D16EB}" type="presParOf" srcId="{FB7F5969-1BCD-4820-B854-4B8C70014B41}" destId="{377BC459-8359-4A0C-BAB5-24D3DA5EC59C}" srcOrd="1" destOrd="0" presId="urn:microsoft.com/office/officeart/2018/2/layout/IconVerticalSolidList"/>
    <dgm:cxn modelId="{82A5E9AE-3C29-4FA4-B30F-627AB85478EF}" type="presParOf" srcId="{FB7F5969-1BCD-4820-B854-4B8C70014B41}" destId="{FE8D69D7-2B1E-48AD-B039-23F6F1B132B3}" srcOrd="2" destOrd="0" presId="urn:microsoft.com/office/officeart/2018/2/layout/IconVerticalSolidList"/>
    <dgm:cxn modelId="{A23D4281-F9B2-4885-A342-B81506841895}" type="presParOf" srcId="{FB7F5969-1BCD-4820-B854-4B8C70014B41}" destId="{01945F44-0C22-4F43-9F2E-E8A2A2880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0030E99-6C46-4C9D-8AB5-68189D984BFA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6F15724-C006-4669-90E1-D14238F5416C}">
      <dgm:prSet phldrT="[Text]"/>
      <dgm:spPr/>
      <dgm:t>
        <a:bodyPr/>
        <a:lstStyle/>
        <a:p>
          <a:r>
            <a:rPr lang="en-GB"/>
            <a:t>From April 2026</a:t>
          </a:r>
        </a:p>
      </dgm:t>
    </dgm:pt>
    <dgm:pt modelId="{6C8D73D0-7CB0-48B8-AB54-1A93ACDE81D4}" type="parTrans" cxnId="{B25073A9-0072-4381-A83C-D766D5613261}">
      <dgm:prSet/>
      <dgm:spPr/>
      <dgm:t>
        <a:bodyPr/>
        <a:lstStyle/>
        <a:p>
          <a:endParaRPr lang="en-GB"/>
        </a:p>
      </dgm:t>
    </dgm:pt>
    <dgm:pt modelId="{E887BE64-15CB-4E5A-A96E-3A35457AE8AC}" type="sibTrans" cxnId="{B25073A9-0072-4381-A83C-D766D5613261}">
      <dgm:prSet/>
      <dgm:spPr/>
      <dgm:t>
        <a:bodyPr/>
        <a:lstStyle/>
        <a:p>
          <a:endParaRPr lang="en-GB"/>
        </a:p>
      </dgm:t>
    </dgm:pt>
    <dgm:pt modelId="{52C3E7CE-A330-4B37-8BB2-295483C2ADF3}">
      <dgm:prSet phldrT="[Text]"/>
      <dgm:spPr/>
      <dgm:t>
        <a:bodyPr/>
        <a:lstStyle/>
        <a:p>
          <a:r>
            <a:rPr lang="en-GB"/>
            <a:t>Nationally consistent model to be implemented</a:t>
          </a:r>
        </a:p>
      </dgm:t>
    </dgm:pt>
    <dgm:pt modelId="{3CEA202B-4DA3-4157-A514-20BA261E65DC}" type="parTrans" cxnId="{EE302FF7-4F70-437C-8A0D-9CEF41577C92}">
      <dgm:prSet/>
      <dgm:spPr/>
      <dgm:t>
        <a:bodyPr/>
        <a:lstStyle/>
        <a:p>
          <a:endParaRPr lang="en-GB"/>
        </a:p>
      </dgm:t>
    </dgm:pt>
    <dgm:pt modelId="{E1A4D955-E387-4AFA-BFD0-929E6F80AC36}" type="sibTrans" cxnId="{EE302FF7-4F70-437C-8A0D-9CEF41577C92}">
      <dgm:prSet/>
      <dgm:spPr/>
      <dgm:t>
        <a:bodyPr/>
        <a:lstStyle/>
        <a:p>
          <a:endParaRPr lang="en-GB"/>
        </a:p>
      </dgm:t>
    </dgm:pt>
    <dgm:pt modelId="{DDF40D6B-C425-491E-9D93-B7E7F3B2282E}">
      <dgm:prSet phldrT="[Text]"/>
      <dgm:spPr/>
      <dgm:t>
        <a:bodyPr/>
        <a:lstStyle/>
        <a:p>
          <a:r>
            <a:rPr lang="en-GB"/>
            <a:t>DHSC directed RDN to introduce a transparent and fair funding model</a:t>
          </a:r>
        </a:p>
      </dgm:t>
    </dgm:pt>
    <dgm:pt modelId="{47C0EEC7-2108-4F7D-A2FB-6762F429FE37}" type="parTrans" cxnId="{F2311239-C024-42BD-A2CE-3596DA8297F8}">
      <dgm:prSet/>
      <dgm:spPr/>
      <dgm:t>
        <a:bodyPr/>
        <a:lstStyle/>
        <a:p>
          <a:endParaRPr lang="en-GB"/>
        </a:p>
      </dgm:t>
    </dgm:pt>
    <dgm:pt modelId="{5A0A21E6-BDD3-419A-BDC8-9A416A3C5DAD}" type="sibTrans" cxnId="{F2311239-C024-42BD-A2CE-3596DA8297F8}">
      <dgm:prSet/>
      <dgm:spPr/>
      <dgm:t>
        <a:bodyPr/>
        <a:lstStyle/>
        <a:p>
          <a:endParaRPr lang="en-GB"/>
        </a:p>
      </dgm:t>
    </dgm:pt>
    <dgm:pt modelId="{DF1931F5-8A78-48E0-AF1A-B779B1D6340A}">
      <dgm:prSet phldrT="[Text]"/>
      <dgm:spPr/>
      <dgm:t>
        <a:bodyPr/>
        <a:lstStyle/>
        <a:p>
          <a:r>
            <a:rPr lang="en-GB"/>
            <a:t>Variation in research infrastructure, engagement and recruitment</a:t>
          </a:r>
        </a:p>
      </dgm:t>
    </dgm:pt>
    <dgm:pt modelId="{A631F880-7387-4FF7-859C-E3ED155B3B1C}" type="parTrans" cxnId="{6CB9B9F8-5C67-49AB-B805-B97C1EE76AA8}">
      <dgm:prSet/>
      <dgm:spPr/>
      <dgm:t>
        <a:bodyPr/>
        <a:lstStyle/>
        <a:p>
          <a:endParaRPr lang="en-GB"/>
        </a:p>
      </dgm:t>
    </dgm:pt>
    <dgm:pt modelId="{5B93DF40-36A7-45A5-AC55-DB0F867FBC4A}" type="sibTrans" cxnId="{6CB9B9F8-5C67-49AB-B805-B97C1EE76AA8}">
      <dgm:prSet/>
      <dgm:spPr/>
      <dgm:t>
        <a:bodyPr/>
        <a:lstStyle/>
        <a:p>
          <a:endParaRPr lang="en-GB"/>
        </a:p>
      </dgm:t>
    </dgm:pt>
    <dgm:pt modelId="{D2973515-D3BA-4473-BC45-084065F9861F}">
      <dgm:prSet/>
      <dgm:spPr/>
      <dgm:t>
        <a:bodyPr/>
        <a:lstStyle/>
        <a:p>
          <a:r>
            <a:rPr lang="en-GB" dirty="0"/>
            <a:t>New national model will address any variation</a:t>
          </a:r>
        </a:p>
      </dgm:t>
    </dgm:pt>
    <dgm:pt modelId="{F3A118D9-758F-485C-97D0-69D272DA1A00}" type="parTrans" cxnId="{4F57C269-53CF-4872-8F6C-1BAF6EE0757C}">
      <dgm:prSet/>
      <dgm:spPr/>
      <dgm:t>
        <a:bodyPr/>
        <a:lstStyle/>
        <a:p>
          <a:endParaRPr lang="en-GB"/>
        </a:p>
      </dgm:t>
    </dgm:pt>
    <dgm:pt modelId="{D69C6394-49C7-4E2E-9FE2-AAAEBA6A2B4B}" type="sibTrans" cxnId="{4F57C269-53CF-4872-8F6C-1BAF6EE0757C}">
      <dgm:prSet/>
      <dgm:spPr/>
      <dgm:t>
        <a:bodyPr/>
        <a:lstStyle/>
        <a:p>
          <a:endParaRPr lang="en-GB"/>
        </a:p>
      </dgm:t>
    </dgm:pt>
    <dgm:pt modelId="{7754F71B-C8B7-472B-ABE7-85D9AEC434C3}">
      <dgm:prSet/>
      <dgm:spPr/>
      <dgm:t>
        <a:bodyPr/>
        <a:lstStyle/>
        <a:p>
          <a:r>
            <a:rPr lang="en-GB"/>
            <a:t>Each region will get a budget to manage in line with national principles</a:t>
          </a:r>
        </a:p>
      </dgm:t>
    </dgm:pt>
    <dgm:pt modelId="{535D1674-84D2-4428-AEA0-0BC1C2E087EC}" type="parTrans" cxnId="{5546C704-F3F2-476A-9313-1CF1CFE9B0C7}">
      <dgm:prSet/>
      <dgm:spPr/>
      <dgm:t>
        <a:bodyPr/>
        <a:lstStyle/>
        <a:p>
          <a:endParaRPr lang="en-GB"/>
        </a:p>
      </dgm:t>
    </dgm:pt>
    <dgm:pt modelId="{57F1AC6E-98FB-4840-A0B1-5A167D996D7D}" type="sibTrans" cxnId="{5546C704-F3F2-476A-9313-1CF1CFE9B0C7}">
      <dgm:prSet/>
      <dgm:spPr/>
      <dgm:t>
        <a:bodyPr/>
        <a:lstStyle/>
        <a:p>
          <a:endParaRPr lang="en-GB"/>
        </a:p>
      </dgm:t>
    </dgm:pt>
    <dgm:pt modelId="{4D1E1F38-97F4-496F-AFD4-1543E0E3B998}" type="pres">
      <dgm:prSet presAssocID="{B0030E99-6C46-4C9D-8AB5-68189D984BFA}" presName="Name0" presStyleCnt="0">
        <dgm:presLayoutVars>
          <dgm:chMax val="7"/>
          <dgm:chPref val="7"/>
          <dgm:dir/>
        </dgm:presLayoutVars>
      </dgm:prSet>
      <dgm:spPr/>
    </dgm:pt>
    <dgm:pt modelId="{111FB2DB-98A9-494E-97DC-91449A84445F}" type="pres">
      <dgm:prSet presAssocID="{B0030E99-6C46-4C9D-8AB5-68189D984BFA}" presName="Name1" presStyleCnt="0"/>
      <dgm:spPr/>
    </dgm:pt>
    <dgm:pt modelId="{EA271DE3-5B8B-4A93-ADB1-6C5A9D4E13FC}" type="pres">
      <dgm:prSet presAssocID="{B0030E99-6C46-4C9D-8AB5-68189D984BFA}" presName="cycle" presStyleCnt="0"/>
      <dgm:spPr/>
    </dgm:pt>
    <dgm:pt modelId="{A816B263-417E-480B-AB88-B227C9B1508B}" type="pres">
      <dgm:prSet presAssocID="{B0030E99-6C46-4C9D-8AB5-68189D984BFA}" presName="srcNode" presStyleLbl="node1" presStyleIdx="0" presStyleCnt="6"/>
      <dgm:spPr/>
    </dgm:pt>
    <dgm:pt modelId="{38CFBFFE-85B7-448D-A462-E1A76B56A44E}" type="pres">
      <dgm:prSet presAssocID="{B0030E99-6C46-4C9D-8AB5-68189D984BFA}" presName="conn" presStyleLbl="parChTrans1D2" presStyleIdx="0" presStyleCnt="1"/>
      <dgm:spPr/>
    </dgm:pt>
    <dgm:pt modelId="{D9F2F81C-29E6-4979-9BDE-158594500CEE}" type="pres">
      <dgm:prSet presAssocID="{B0030E99-6C46-4C9D-8AB5-68189D984BFA}" presName="extraNode" presStyleLbl="node1" presStyleIdx="0" presStyleCnt="6"/>
      <dgm:spPr/>
    </dgm:pt>
    <dgm:pt modelId="{3CBB8CB6-8529-400B-8062-FF717D6E609A}" type="pres">
      <dgm:prSet presAssocID="{B0030E99-6C46-4C9D-8AB5-68189D984BFA}" presName="dstNode" presStyleLbl="node1" presStyleIdx="0" presStyleCnt="6"/>
      <dgm:spPr/>
    </dgm:pt>
    <dgm:pt modelId="{FC634DFA-D562-4308-A369-D757B802AAA9}" type="pres">
      <dgm:prSet presAssocID="{66F15724-C006-4669-90E1-D14238F5416C}" presName="text_1" presStyleLbl="node1" presStyleIdx="0" presStyleCnt="6">
        <dgm:presLayoutVars>
          <dgm:bulletEnabled val="1"/>
        </dgm:presLayoutVars>
      </dgm:prSet>
      <dgm:spPr/>
    </dgm:pt>
    <dgm:pt modelId="{41A1F9F6-F898-4FDA-9CE6-20B7870256D6}" type="pres">
      <dgm:prSet presAssocID="{66F15724-C006-4669-90E1-D14238F5416C}" presName="accent_1" presStyleCnt="0"/>
      <dgm:spPr/>
    </dgm:pt>
    <dgm:pt modelId="{3AF60969-A47C-48CA-98E2-1846BFFF196F}" type="pres">
      <dgm:prSet presAssocID="{66F15724-C006-4669-90E1-D14238F5416C}" presName="accentRepeatNode" presStyleLbl="solidFgAcc1" presStyleIdx="0" presStyleCnt="6"/>
      <dgm:spPr/>
    </dgm:pt>
    <dgm:pt modelId="{BCB15FF2-904D-47B7-9657-2802DAC7B01C}" type="pres">
      <dgm:prSet presAssocID="{52C3E7CE-A330-4B37-8BB2-295483C2ADF3}" presName="text_2" presStyleLbl="node1" presStyleIdx="1" presStyleCnt="6">
        <dgm:presLayoutVars>
          <dgm:bulletEnabled val="1"/>
        </dgm:presLayoutVars>
      </dgm:prSet>
      <dgm:spPr/>
    </dgm:pt>
    <dgm:pt modelId="{45E122A2-E367-4C83-A160-D8CE6D478B93}" type="pres">
      <dgm:prSet presAssocID="{52C3E7CE-A330-4B37-8BB2-295483C2ADF3}" presName="accent_2" presStyleCnt="0"/>
      <dgm:spPr/>
    </dgm:pt>
    <dgm:pt modelId="{A26B1463-03EE-41B6-818C-6A1861A57B72}" type="pres">
      <dgm:prSet presAssocID="{52C3E7CE-A330-4B37-8BB2-295483C2ADF3}" presName="accentRepeatNode" presStyleLbl="solidFgAcc1" presStyleIdx="1" presStyleCnt="6"/>
      <dgm:spPr/>
    </dgm:pt>
    <dgm:pt modelId="{45CDBCCA-AE3F-4896-9C9F-B4AC9DCDD950}" type="pres">
      <dgm:prSet presAssocID="{DDF40D6B-C425-491E-9D93-B7E7F3B2282E}" presName="text_3" presStyleLbl="node1" presStyleIdx="2" presStyleCnt="6">
        <dgm:presLayoutVars>
          <dgm:bulletEnabled val="1"/>
        </dgm:presLayoutVars>
      </dgm:prSet>
      <dgm:spPr/>
    </dgm:pt>
    <dgm:pt modelId="{32619C06-E97C-4FE3-A7D8-C9582FDC7935}" type="pres">
      <dgm:prSet presAssocID="{DDF40D6B-C425-491E-9D93-B7E7F3B2282E}" presName="accent_3" presStyleCnt="0"/>
      <dgm:spPr/>
    </dgm:pt>
    <dgm:pt modelId="{CE2AD2A3-7BD5-4A38-8E49-9EF3839C69D6}" type="pres">
      <dgm:prSet presAssocID="{DDF40D6B-C425-491E-9D93-B7E7F3B2282E}" presName="accentRepeatNode" presStyleLbl="solidFgAcc1" presStyleIdx="2" presStyleCnt="6"/>
      <dgm:spPr/>
    </dgm:pt>
    <dgm:pt modelId="{B67F180F-F141-4A53-818F-F3B12BC30C03}" type="pres">
      <dgm:prSet presAssocID="{DF1931F5-8A78-48E0-AF1A-B779B1D6340A}" presName="text_4" presStyleLbl="node1" presStyleIdx="3" presStyleCnt="6">
        <dgm:presLayoutVars>
          <dgm:bulletEnabled val="1"/>
        </dgm:presLayoutVars>
      </dgm:prSet>
      <dgm:spPr/>
    </dgm:pt>
    <dgm:pt modelId="{F81E18DB-392A-4C5B-BEA4-F927EB682B40}" type="pres">
      <dgm:prSet presAssocID="{DF1931F5-8A78-48E0-AF1A-B779B1D6340A}" presName="accent_4" presStyleCnt="0"/>
      <dgm:spPr/>
    </dgm:pt>
    <dgm:pt modelId="{AEDB0DA1-8CE8-417C-B749-F93E565B45FB}" type="pres">
      <dgm:prSet presAssocID="{DF1931F5-8A78-48E0-AF1A-B779B1D6340A}" presName="accentRepeatNode" presStyleLbl="solidFgAcc1" presStyleIdx="3" presStyleCnt="6"/>
      <dgm:spPr/>
    </dgm:pt>
    <dgm:pt modelId="{66022D6D-2820-4628-97FA-052739D18D68}" type="pres">
      <dgm:prSet presAssocID="{D2973515-D3BA-4473-BC45-084065F9861F}" presName="text_5" presStyleLbl="node1" presStyleIdx="4" presStyleCnt="6">
        <dgm:presLayoutVars>
          <dgm:bulletEnabled val="1"/>
        </dgm:presLayoutVars>
      </dgm:prSet>
      <dgm:spPr/>
    </dgm:pt>
    <dgm:pt modelId="{1B96EE2E-2B1D-46CC-91DD-B6BD48D18943}" type="pres">
      <dgm:prSet presAssocID="{D2973515-D3BA-4473-BC45-084065F9861F}" presName="accent_5" presStyleCnt="0"/>
      <dgm:spPr/>
    </dgm:pt>
    <dgm:pt modelId="{F60A9151-8C8E-4E98-BD76-485543F87AB6}" type="pres">
      <dgm:prSet presAssocID="{D2973515-D3BA-4473-BC45-084065F9861F}" presName="accentRepeatNode" presStyleLbl="solidFgAcc1" presStyleIdx="4" presStyleCnt="6"/>
      <dgm:spPr/>
    </dgm:pt>
    <dgm:pt modelId="{0579B917-4730-46F3-8DA1-DDB565095A5E}" type="pres">
      <dgm:prSet presAssocID="{7754F71B-C8B7-472B-ABE7-85D9AEC434C3}" presName="text_6" presStyleLbl="node1" presStyleIdx="5" presStyleCnt="6">
        <dgm:presLayoutVars>
          <dgm:bulletEnabled val="1"/>
        </dgm:presLayoutVars>
      </dgm:prSet>
      <dgm:spPr/>
    </dgm:pt>
    <dgm:pt modelId="{D392D49E-B3D7-46B2-B588-99FD23CF7BB2}" type="pres">
      <dgm:prSet presAssocID="{7754F71B-C8B7-472B-ABE7-85D9AEC434C3}" presName="accent_6" presStyleCnt="0"/>
      <dgm:spPr/>
    </dgm:pt>
    <dgm:pt modelId="{0877BD8A-C680-41C5-AC21-2FB4C5D9060D}" type="pres">
      <dgm:prSet presAssocID="{7754F71B-C8B7-472B-ABE7-85D9AEC434C3}" presName="accentRepeatNode" presStyleLbl="solidFgAcc1" presStyleIdx="5" presStyleCnt="6"/>
      <dgm:spPr/>
    </dgm:pt>
  </dgm:ptLst>
  <dgm:cxnLst>
    <dgm:cxn modelId="{5546C704-F3F2-476A-9313-1CF1CFE9B0C7}" srcId="{B0030E99-6C46-4C9D-8AB5-68189D984BFA}" destId="{7754F71B-C8B7-472B-ABE7-85D9AEC434C3}" srcOrd="5" destOrd="0" parTransId="{535D1674-84D2-4428-AEA0-0BC1C2E087EC}" sibTransId="{57F1AC6E-98FB-4840-A0B1-5A167D996D7D}"/>
    <dgm:cxn modelId="{39D31711-B14B-4EDC-89BA-500BF2CB73B5}" type="presOf" srcId="{E887BE64-15CB-4E5A-A96E-3A35457AE8AC}" destId="{38CFBFFE-85B7-448D-A462-E1A76B56A44E}" srcOrd="0" destOrd="0" presId="urn:microsoft.com/office/officeart/2008/layout/VerticalCurvedList"/>
    <dgm:cxn modelId="{8B317516-93A9-4099-876E-0D07D2AD73B9}" type="presOf" srcId="{7754F71B-C8B7-472B-ABE7-85D9AEC434C3}" destId="{0579B917-4730-46F3-8DA1-DDB565095A5E}" srcOrd="0" destOrd="0" presId="urn:microsoft.com/office/officeart/2008/layout/VerticalCurvedList"/>
    <dgm:cxn modelId="{F2311239-C024-42BD-A2CE-3596DA8297F8}" srcId="{B0030E99-6C46-4C9D-8AB5-68189D984BFA}" destId="{DDF40D6B-C425-491E-9D93-B7E7F3B2282E}" srcOrd="2" destOrd="0" parTransId="{47C0EEC7-2108-4F7D-A2FB-6762F429FE37}" sibTransId="{5A0A21E6-BDD3-419A-BDC8-9A416A3C5DAD}"/>
    <dgm:cxn modelId="{F683D95D-59F0-43C5-826A-0D8A71522466}" type="presOf" srcId="{DDF40D6B-C425-491E-9D93-B7E7F3B2282E}" destId="{45CDBCCA-AE3F-4896-9C9F-B4AC9DCDD950}" srcOrd="0" destOrd="0" presId="urn:microsoft.com/office/officeart/2008/layout/VerticalCurvedList"/>
    <dgm:cxn modelId="{4F57C269-53CF-4872-8F6C-1BAF6EE0757C}" srcId="{B0030E99-6C46-4C9D-8AB5-68189D984BFA}" destId="{D2973515-D3BA-4473-BC45-084065F9861F}" srcOrd="4" destOrd="0" parTransId="{F3A118D9-758F-485C-97D0-69D272DA1A00}" sibTransId="{D69C6394-49C7-4E2E-9FE2-AAAEBA6A2B4B}"/>
    <dgm:cxn modelId="{BFA1486D-79CF-4DD9-AB98-D2E493E811E5}" type="presOf" srcId="{DF1931F5-8A78-48E0-AF1A-B779B1D6340A}" destId="{B67F180F-F141-4A53-818F-F3B12BC30C03}" srcOrd="0" destOrd="0" presId="urn:microsoft.com/office/officeart/2008/layout/VerticalCurvedList"/>
    <dgm:cxn modelId="{09B39372-A858-4105-ACA1-3AC3699B7130}" type="presOf" srcId="{52C3E7CE-A330-4B37-8BB2-295483C2ADF3}" destId="{BCB15FF2-904D-47B7-9657-2802DAC7B01C}" srcOrd="0" destOrd="0" presId="urn:microsoft.com/office/officeart/2008/layout/VerticalCurvedList"/>
    <dgm:cxn modelId="{F231FDA6-F232-4593-A03B-5EBD09D99F20}" type="presOf" srcId="{B0030E99-6C46-4C9D-8AB5-68189D984BFA}" destId="{4D1E1F38-97F4-496F-AFD4-1543E0E3B998}" srcOrd="0" destOrd="0" presId="urn:microsoft.com/office/officeart/2008/layout/VerticalCurvedList"/>
    <dgm:cxn modelId="{B25073A9-0072-4381-A83C-D766D5613261}" srcId="{B0030E99-6C46-4C9D-8AB5-68189D984BFA}" destId="{66F15724-C006-4669-90E1-D14238F5416C}" srcOrd="0" destOrd="0" parTransId="{6C8D73D0-7CB0-48B8-AB54-1A93ACDE81D4}" sibTransId="{E887BE64-15CB-4E5A-A96E-3A35457AE8AC}"/>
    <dgm:cxn modelId="{E12E10AE-FA78-4A5F-B2F5-D6DB7B323CE6}" type="presOf" srcId="{66F15724-C006-4669-90E1-D14238F5416C}" destId="{FC634DFA-D562-4308-A369-D757B802AAA9}" srcOrd="0" destOrd="0" presId="urn:microsoft.com/office/officeart/2008/layout/VerticalCurvedList"/>
    <dgm:cxn modelId="{29C7FBF3-2E80-4182-9C2C-F2040A9DB083}" type="presOf" srcId="{D2973515-D3BA-4473-BC45-084065F9861F}" destId="{66022D6D-2820-4628-97FA-052739D18D68}" srcOrd="0" destOrd="0" presId="urn:microsoft.com/office/officeart/2008/layout/VerticalCurvedList"/>
    <dgm:cxn modelId="{EE302FF7-4F70-437C-8A0D-9CEF41577C92}" srcId="{B0030E99-6C46-4C9D-8AB5-68189D984BFA}" destId="{52C3E7CE-A330-4B37-8BB2-295483C2ADF3}" srcOrd="1" destOrd="0" parTransId="{3CEA202B-4DA3-4157-A514-20BA261E65DC}" sibTransId="{E1A4D955-E387-4AFA-BFD0-929E6F80AC36}"/>
    <dgm:cxn modelId="{6CB9B9F8-5C67-49AB-B805-B97C1EE76AA8}" srcId="{B0030E99-6C46-4C9D-8AB5-68189D984BFA}" destId="{DF1931F5-8A78-48E0-AF1A-B779B1D6340A}" srcOrd="3" destOrd="0" parTransId="{A631F880-7387-4FF7-859C-E3ED155B3B1C}" sibTransId="{5B93DF40-36A7-45A5-AC55-DB0F867FBC4A}"/>
    <dgm:cxn modelId="{8AE49130-64FE-4D68-A5E1-AAA2F727793A}" type="presParOf" srcId="{4D1E1F38-97F4-496F-AFD4-1543E0E3B998}" destId="{111FB2DB-98A9-494E-97DC-91449A84445F}" srcOrd="0" destOrd="0" presId="urn:microsoft.com/office/officeart/2008/layout/VerticalCurvedList"/>
    <dgm:cxn modelId="{1149BBC4-9F3E-411A-8343-EF7136973A09}" type="presParOf" srcId="{111FB2DB-98A9-494E-97DC-91449A84445F}" destId="{EA271DE3-5B8B-4A93-ADB1-6C5A9D4E13FC}" srcOrd="0" destOrd="0" presId="urn:microsoft.com/office/officeart/2008/layout/VerticalCurvedList"/>
    <dgm:cxn modelId="{E380BE65-0597-4859-87EB-11E479B7CB44}" type="presParOf" srcId="{EA271DE3-5B8B-4A93-ADB1-6C5A9D4E13FC}" destId="{A816B263-417E-480B-AB88-B227C9B1508B}" srcOrd="0" destOrd="0" presId="urn:microsoft.com/office/officeart/2008/layout/VerticalCurvedList"/>
    <dgm:cxn modelId="{1F9D2F35-410A-4101-B3CF-01456E2B09F3}" type="presParOf" srcId="{EA271DE3-5B8B-4A93-ADB1-6C5A9D4E13FC}" destId="{38CFBFFE-85B7-448D-A462-E1A76B56A44E}" srcOrd="1" destOrd="0" presId="urn:microsoft.com/office/officeart/2008/layout/VerticalCurvedList"/>
    <dgm:cxn modelId="{5411E39A-38F5-4668-8EA1-D2F4C850D09F}" type="presParOf" srcId="{EA271DE3-5B8B-4A93-ADB1-6C5A9D4E13FC}" destId="{D9F2F81C-29E6-4979-9BDE-158594500CEE}" srcOrd="2" destOrd="0" presId="urn:microsoft.com/office/officeart/2008/layout/VerticalCurvedList"/>
    <dgm:cxn modelId="{D7B88F15-A3AB-4FEE-8E35-60E6E1C5F876}" type="presParOf" srcId="{EA271DE3-5B8B-4A93-ADB1-6C5A9D4E13FC}" destId="{3CBB8CB6-8529-400B-8062-FF717D6E609A}" srcOrd="3" destOrd="0" presId="urn:microsoft.com/office/officeart/2008/layout/VerticalCurvedList"/>
    <dgm:cxn modelId="{61FF6534-5249-41FC-976D-6C808EE58E1A}" type="presParOf" srcId="{111FB2DB-98A9-494E-97DC-91449A84445F}" destId="{FC634DFA-D562-4308-A369-D757B802AAA9}" srcOrd="1" destOrd="0" presId="urn:microsoft.com/office/officeart/2008/layout/VerticalCurvedList"/>
    <dgm:cxn modelId="{7FA147EF-0696-4B7D-BDC7-E93975996842}" type="presParOf" srcId="{111FB2DB-98A9-494E-97DC-91449A84445F}" destId="{41A1F9F6-F898-4FDA-9CE6-20B7870256D6}" srcOrd="2" destOrd="0" presId="urn:microsoft.com/office/officeart/2008/layout/VerticalCurvedList"/>
    <dgm:cxn modelId="{C76DCCFA-9A55-4710-8200-D47144D1692A}" type="presParOf" srcId="{41A1F9F6-F898-4FDA-9CE6-20B7870256D6}" destId="{3AF60969-A47C-48CA-98E2-1846BFFF196F}" srcOrd="0" destOrd="0" presId="urn:microsoft.com/office/officeart/2008/layout/VerticalCurvedList"/>
    <dgm:cxn modelId="{CA445A88-DE05-4703-8472-38878ABC8B8A}" type="presParOf" srcId="{111FB2DB-98A9-494E-97DC-91449A84445F}" destId="{BCB15FF2-904D-47B7-9657-2802DAC7B01C}" srcOrd="3" destOrd="0" presId="urn:microsoft.com/office/officeart/2008/layout/VerticalCurvedList"/>
    <dgm:cxn modelId="{2F37D234-6102-4D98-99FC-F742469746F4}" type="presParOf" srcId="{111FB2DB-98A9-494E-97DC-91449A84445F}" destId="{45E122A2-E367-4C83-A160-D8CE6D478B93}" srcOrd="4" destOrd="0" presId="urn:microsoft.com/office/officeart/2008/layout/VerticalCurvedList"/>
    <dgm:cxn modelId="{EEABAA70-9E96-420C-9EBD-23F0EE8E53E8}" type="presParOf" srcId="{45E122A2-E367-4C83-A160-D8CE6D478B93}" destId="{A26B1463-03EE-41B6-818C-6A1861A57B72}" srcOrd="0" destOrd="0" presId="urn:microsoft.com/office/officeart/2008/layout/VerticalCurvedList"/>
    <dgm:cxn modelId="{53FFFA9D-B161-4EF9-9C26-887628889014}" type="presParOf" srcId="{111FB2DB-98A9-494E-97DC-91449A84445F}" destId="{45CDBCCA-AE3F-4896-9C9F-B4AC9DCDD950}" srcOrd="5" destOrd="0" presId="urn:microsoft.com/office/officeart/2008/layout/VerticalCurvedList"/>
    <dgm:cxn modelId="{F36552C5-83AC-4AC8-978E-DD4CEC0899DE}" type="presParOf" srcId="{111FB2DB-98A9-494E-97DC-91449A84445F}" destId="{32619C06-E97C-4FE3-A7D8-C9582FDC7935}" srcOrd="6" destOrd="0" presId="urn:microsoft.com/office/officeart/2008/layout/VerticalCurvedList"/>
    <dgm:cxn modelId="{0A500C4F-2034-4DD4-BA04-DA04D22626DF}" type="presParOf" srcId="{32619C06-E97C-4FE3-A7D8-C9582FDC7935}" destId="{CE2AD2A3-7BD5-4A38-8E49-9EF3839C69D6}" srcOrd="0" destOrd="0" presId="urn:microsoft.com/office/officeart/2008/layout/VerticalCurvedList"/>
    <dgm:cxn modelId="{6255E4B4-53CD-47A3-A769-401D58596322}" type="presParOf" srcId="{111FB2DB-98A9-494E-97DC-91449A84445F}" destId="{B67F180F-F141-4A53-818F-F3B12BC30C03}" srcOrd="7" destOrd="0" presId="urn:microsoft.com/office/officeart/2008/layout/VerticalCurvedList"/>
    <dgm:cxn modelId="{3CFBC3FB-720E-428C-91A7-340C504D7484}" type="presParOf" srcId="{111FB2DB-98A9-494E-97DC-91449A84445F}" destId="{F81E18DB-392A-4C5B-BEA4-F927EB682B40}" srcOrd="8" destOrd="0" presId="urn:microsoft.com/office/officeart/2008/layout/VerticalCurvedList"/>
    <dgm:cxn modelId="{5004E5ED-6E6B-4BAE-85BC-2EC72B3BD6BF}" type="presParOf" srcId="{F81E18DB-392A-4C5B-BEA4-F927EB682B40}" destId="{AEDB0DA1-8CE8-417C-B749-F93E565B45FB}" srcOrd="0" destOrd="0" presId="urn:microsoft.com/office/officeart/2008/layout/VerticalCurvedList"/>
    <dgm:cxn modelId="{089397E0-02AC-4BB8-A80E-31009694CBF3}" type="presParOf" srcId="{111FB2DB-98A9-494E-97DC-91449A84445F}" destId="{66022D6D-2820-4628-97FA-052739D18D68}" srcOrd="9" destOrd="0" presId="urn:microsoft.com/office/officeart/2008/layout/VerticalCurvedList"/>
    <dgm:cxn modelId="{DB3D6112-C8FC-4B3E-BEC5-9FDF1DB6C761}" type="presParOf" srcId="{111FB2DB-98A9-494E-97DC-91449A84445F}" destId="{1B96EE2E-2B1D-46CC-91DD-B6BD48D18943}" srcOrd="10" destOrd="0" presId="urn:microsoft.com/office/officeart/2008/layout/VerticalCurvedList"/>
    <dgm:cxn modelId="{47EF5577-2968-4466-AB3D-70E415CC1A73}" type="presParOf" srcId="{1B96EE2E-2B1D-46CC-91DD-B6BD48D18943}" destId="{F60A9151-8C8E-4E98-BD76-485543F87AB6}" srcOrd="0" destOrd="0" presId="urn:microsoft.com/office/officeart/2008/layout/VerticalCurvedList"/>
    <dgm:cxn modelId="{1DA84A3C-75FC-4B2F-A4AF-B66F98E22E7A}" type="presParOf" srcId="{111FB2DB-98A9-494E-97DC-91449A84445F}" destId="{0579B917-4730-46F3-8DA1-DDB565095A5E}" srcOrd="11" destOrd="0" presId="urn:microsoft.com/office/officeart/2008/layout/VerticalCurvedList"/>
    <dgm:cxn modelId="{C600A165-F451-4E4C-A716-19E238216468}" type="presParOf" srcId="{111FB2DB-98A9-494E-97DC-91449A84445F}" destId="{D392D49E-B3D7-46B2-B588-99FD23CF7BB2}" srcOrd="12" destOrd="0" presId="urn:microsoft.com/office/officeart/2008/layout/VerticalCurvedList"/>
    <dgm:cxn modelId="{25E40815-0266-48B6-B729-504CDCEDC67C}" type="presParOf" srcId="{D392D49E-B3D7-46B2-B588-99FD23CF7BB2}" destId="{0877BD8A-C680-41C5-AC21-2FB4C5D906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10CAE1-57AF-4E39-AECA-9553D62F9B59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CD2A2AF-CE16-4244-8887-67E268CD4B3A}">
      <dgm:prSet phldrT="[Text]" custT="1"/>
      <dgm:spPr/>
      <dgm:t>
        <a:bodyPr/>
        <a:lstStyle/>
        <a:p>
          <a:r>
            <a:rPr lang="en-GB" sz="1800"/>
            <a:t>Moving from Connaught</a:t>
          </a:r>
        </a:p>
        <a:p>
          <a:r>
            <a:rPr lang="en-GB" sz="1600"/>
            <a:t>(ending 12/12/2025)</a:t>
          </a:r>
          <a:endParaRPr lang="en-GB" sz="1800"/>
        </a:p>
      </dgm:t>
    </dgm:pt>
    <dgm:pt modelId="{EE7EF296-E381-45A2-91CB-90C3F73E663D}" type="parTrans" cxnId="{4B6E90CC-A83A-4B5E-AF86-99D8B9F2CD85}">
      <dgm:prSet/>
      <dgm:spPr/>
      <dgm:t>
        <a:bodyPr/>
        <a:lstStyle/>
        <a:p>
          <a:endParaRPr lang="en-GB" sz="2400"/>
        </a:p>
      </dgm:t>
    </dgm:pt>
    <dgm:pt modelId="{9A0E5589-C461-48C5-A423-B11EB2C45403}" type="sibTrans" cxnId="{4B6E90CC-A83A-4B5E-AF86-99D8B9F2CD85}">
      <dgm:prSet/>
      <dgm:spPr/>
      <dgm:t>
        <a:bodyPr/>
        <a:lstStyle/>
        <a:p>
          <a:endParaRPr lang="en-GB" sz="2400"/>
        </a:p>
      </dgm:t>
    </dgm:pt>
    <dgm:pt modelId="{1A27E2C5-4955-4C0E-A788-D40124F1E7B9}">
      <dgm:prSet phldrT="[Text]" custT="1"/>
      <dgm:spPr/>
      <dgm:t>
        <a:bodyPr/>
        <a:lstStyle/>
        <a:p>
          <a:r>
            <a:rPr lang="en-GB" sz="1800"/>
            <a:t>To Surgery Connect</a:t>
          </a:r>
        </a:p>
      </dgm:t>
    </dgm:pt>
    <dgm:pt modelId="{18937A4C-AF92-4DAE-87CB-359F8D1CA19E}" type="parTrans" cxnId="{E464DEFA-C202-49ED-B219-22DC78C6D44D}">
      <dgm:prSet/>
      <dgm:spPr/>
      <dgm:t>
        <a:bodyPr/>
        <a:lstStyle/>
        <a:p>
          <a:endParaRPr lang="en-GB" sz="2400"/>
        </a:p>
      </dgm:t>
    </dgm:pt>
    <dgm:pt modelId="{6444270D-31D0-48F6-BFE9-4EE676846C31}" type="sibTrans" cxnId="{E464DEFA-C202-49ED-B219-22DC78C6D44D}">
      <dgm:prSet/>
      <dgm:spPr/>
      <dgm:t>
        <a:bodyPr/>
        <a:lstStyle/>
        <a:p>
          <a:endParaRPr lang="en-GB" sz="2400"/>
        </a:p>
      </dgm:t>
    </dgm:pt>
    <dgm:pt modelId="{2AEF230A-116D-4F41-B132-0C2D13C9844B}">
      <dgm:prSet phldrT="[Text]" custT="1"/>
      <dgm:spPr/>
      <dgm:t>
        <a:bodyPr/>
        <a:lstStyle/>
        <a:p>
          <a:r>
            <a:rPr lang="en-GB" sz="1800"/>
            <a:t>Site Survey completed on 16/10/2025</a:t>
          </a:r>
        </a:p>
      </dgm:t>
    </dgm:pt>
    <dgm:pt modelId="{7EF4AF8B-8B34-4777-804E-3E0FE7968A7F}" type="parTrans" cxnId="{63304413-27E4-472B-8410-5812783EBA70}">
      <dgm:prSet/>
      <dgm:spPr/>
      <dgm:t>
        <a:bodyPr/>
        <a:lstStyle/>
        <a:p>
          <a:endParaRPr lang="en-GB" sz="2400"/>
        </a:p>
      </dgm:t>
    </dgm:pt>
    <dgm:pt modelId="{90D191A6-5996-409B-BC5D-E6A701620D62}" type="sibTrans" cxnId="{63304413-27E4-472B-8410-5812783EBA70}">
      <dgm:prSet/>
      <dgm:spPr/>
      <dgm:t>
        <a:bodyPr/>
        <a:lstStyle/>
        <a:p>
          <a:endParaRPr lang="en-GB" sz="2400"/>
        </a:p>
      </dgm:t>
    </dgm:pt>
    <dgm:pt modelId="{BF4FB5ED-85F6-46B0-BD5A-DE57072F9F12}">
      <dgm:prSet phldrT="[Text]" custT="1"/>
      <dgm:spPr/>
      <dgm:t>
        <a:bodyPr/>
        <a:lstStyle/>
        <a:p>
          <a:r>
            <a:rPr lang="en-GB" sz="1800"/>
            <a:t>Plan for BT/Openreach to install line on 04/11/2025</a:t>
          </a:r>
        </a:p>
      </dgm:t>
    </dgm:pt>
    <dgm:pt modelId="{AEA4230E-007E-4368-94EF-3FEC3EA4E5D1}" type="parTrans" cxnId="{9E5621A1-A64B-46CB-A815-A7BBD8EB4A03}">
      <dgm:prSet/>
      <dgm:spPr/>
      <dgm:t>
        <a:bodyPr/>
        <a:lstStyle/>
        <a:p>
          <a:endParaRPr lang="en-GB" sz="2400"/>
        </a:p>
      </dgm:t>
    </dgm:pt>
    <dgm:pt modelId="{D77C6218-F7DA-42BE-9A51-C975E59EDA9C}" type="sibTrans" cxnId="{9E5621A1-A64B-46CB-A815-A7BBD8EB4A03}">
      <dgm:prSet/>
      <dgm:spPr/>
      <dgm:t>
        <a:bodyPr/>
        <a:lstStyle/>
        <a:p>
          <a:endParaRPr lang="en-GB" sz="2400"/>
        </a:p>
      </dgm:t>
    </dgm:pt>
    <dgm:pt modelId="{6815D488-EBC7-4131-89BD-4CE083F4FEFC}">
      <dgm:prSet phldrT="[Text]" custT="1"/>
      <dgm:spPr/>
      <dgm:t>
        <a:bodyPr/>
        <a:lstStyle/>
        <a:p>
          <a:r>
            <a:rPr lang="en-GB" sz="1800"/>
            <a:t>Configuration meeting planned for 25/11/2025</a:t>
          </a:r>
        </a:p>
      </dgm:t>
    </dgm:pt>
    <dgm:pt modelId="{870493D3-6DFE-40BF-8BA0-396AAE634403}" type="parTrans" cxnId="{B1DE8A02-E131-47E9-B01C-8A290FFA5BAC}">
      <dgm:prSet/>
      <dgm:spPr/>
      <dgm:t>
        <a:bodyPr/>
        <a:lstStyle/>
        <a:p>
          <a:endParaRPr lang="en-GB" sz="2400"/>
        </a:p>
      </dgm:t>
    </dgm:pt>
    <dgm:pt modelId="{49B438F4-1BF5-4A5A-B8DE-1EEEFC1CB01A}" type="sibTrans" cxnId="{B1DE8A02-E131-47E9-B01C-8A290FFA5BAC}">
      <dgm:prSet/>
      <dgm:spPr/>
      <dgm:t>
        <a:bodyPr/>
        <a:lstStyle/>
        <a:p>
          <a:endParaRPr lang="en-GB" sz="2400"/>
        </a:p>
      </dgm:t>
    </dgm:pt>
    <dgm:pt modelId="{30340B51-C00A-4DBD-A0C0-5B86AD2D6F54}">
      <dgm:prSet custT="1"/>
      <dgm:spPr/>
      <dgm:t>
        <a:bodyPr/>
        <a:lstStyle/>
        <a:p>
          <a:r>
            <a:rPr lang="en-GB" sz="1800"/>
            <a:t>Go-live date to be confirmed</a:t>
          </a:r>
        </a:p>
      </dgm:t>
    </dgm:pt>
    <dgm:pt modelId="{EA0BEC31-B17B-4331-B325-0611D3E532F1}" type="parTrans" cxnId="{6C0D76FB-0AF9-475B-ABE9-954EBD2BCF76}">
      <dgm:prSet/>
      <dgm:spPr/>
      <dgm:t>
        <a:bodyPr/>
        <a:lstStyle/>
        <a:p>
          <a:endParaRPr lang="en-GB" sz="2400"/>
        </a:p>
      </dgm:t>
    </dgm:pt>
    <dgm:pt modelId="{1B5BA28F-CFC8-475B-8E3C-254F406BA6D7}" type="sibTrans" cxnId="{6C0D76FB-0AF9-475B-ABE9-954EBD2BCF76}">
      <dgm:prSet/>
      <dgm:spPr/>
      <dgm:t>
        <a:bodyPr/>
        <a:lstStyle/>
        <a:p>
          <a:endParaRPr lang="en-GB" sz="2400"/>
        </a:p>
      </dgm:t>
    </dgm:pt>
    <dgm:pt modelId="{50A09BD2-0E28-42D3-B720-0D636D018F80}" type="pres">
      <dgm:prSet presAssocID="{5C10CAE1-57AF-4E39-AECA-9553D62F9B59}" presName="Name0" presStyleCnt="0">
        <dgm:presLayoutVars>
          <dgm:dir/>
          <dgm:resizeHandles val="exact"/>
        </dgm:presLayoutVars>
      </dgm:prSet>
      <dgm:spPr/>
    </dgm:pt>
    <dgm:pt modelId="{8CBD4D11-4891-4B81-80C5-22C1F18EE62C}" type="pres">
      <dgm:prSet presAssocID="{5C10CAE1-57AF-4E39-AECA-9553D62F9B59}" presName="cycle" presStyleCnt="0"/>
      <dgm:spPr/>
    </dgm:pt>
    <dgm:pt modelId="{23578CDC-6E80-44C3-8499-B70078BC3870}" type="pres">
      <dgm:prSet presAssocID="{4CD2A2AF-CE16-4244-8887-67E268CD4B3A}" presName="nodeFirstNode" presStyleLbl="node1" presStyleIdx="0" presStyleCnt="6">
        <dgm:presLayoutVars>
          <dgm:bulletEnabled val="1"/>
        </dgm:presLayoutVars>
      </dgm:prSet>
      <dgm:spPr/>
    </dgm:pt>
    <dgm:pt modelId="{92084BB3-1B69-416A-9EAE-D2F2DE277AA6}" type="pres">
      <dgm:prSet presAssocID="{9A0E5589-C461-48C5-A423-B11EB2C45403}" presName="sibTransFirstNode" presStyleLbl="bgShp" presStyleIdx="0" presStyleCnt="1"/>
      <dgm:spPr/>
    </dgm:pt>
    <dgm:pt modelId="{1E6EA8DF-6EFF-45C4-ABBF-4FB4BBEC4F23}" type="pres">
      <dgm:prSet presAssocID="{1A27E2C5-4955-4C0E-A788-D40124F1E7B9}" presName="nodeFollowingNodes" presStyleLbl="node1" presStyleIdx="1" presStyleCnt="6">
        <dgm:presLayoutVars>
          <dgm:bulletEnabled val="1"/>
        </dgm:presLayoutVars>
      </dgm:prSet>
      <dgm:spPr/>
    </dgm:pt>
    <dgm:pt modelId="{E9604AB9-6391-4979-A3C8-3552AFD1F78F}" type="pres">
      <dgm:prSet presAssocID="{2AEF230A-116D-4F41-B132-0C2D13C9844B}" presName="nodeFollowingNodes" presStyleLbl="node1" presStyleIdx="2" presStyleCnt="6">
        <dgm:presLayoutVars>
          <dgm:bulletEnabled val="1"/>
        </dgm:presLayoutVars>
      </dgm:prSet>
      <dgm:spPr/>
    </dgm:pt>
    <dgm:pt modelId="{4FB1EEE5-A16E-44BC-ADE4-EFC434C19FA1}" type="pres">
      <dgm:prSet presAssocID="{BF4FB5ED-85F6-46B0-BD5A-DE57072F9F12}" presName="nodeFollowingNodes" presStyleLbl="node1" presStyleIdx="3" presStyleCnt="6">
        <dgm:presLayoutVars>
          <dgm:bulletEnabled val="1"/>
        </dgm:presLayoutVars>
      </dgm:prSet>
      <dgm:spPr/>
    </dgm:pt>
    <dgm:pt modelId="{221ED914-50CF-4A37-B1DB-FAFC750B1F43}" type="pres">
      <dgm:prSet presAssocID="{6815D488-EBC7-4131-89BD-4CE083F4FEFC}" presName="nodeFollowingNodes" presStyleLbl="node1" presStyleIdx="4" presStyleCnt="6">
        <dgm:presLayoutVars>
          <dgm:bulletEnabled val="1"/>
        </dgm:presLayoutVars>
      </dgm:prSet>
      <dgm:spPr/>
    </dgm:pt>
    <dgm:pt modelId="{8F3BD406-4A93-4B25-94F1-EFF8F01D693E}" type="pres">
      <dgm:prSet presAssocID="{30340B51-C00A-4DBD-A0C0-5B86AD2D6F54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B1DE8A02-E131-47E9-B01C-8A290FFA5BAC}" srcId="{5C10CAE1-57AF-4E39-AECA-9553D62F9B59}" destId="{6815D488-EBC7-4131-89BD-4CE083F4FEFC}" srcOrd="4" destOrd="0" parTransId="{870493D3-6DFE-40BF-8BA0-396AAE634403}" sibTransId="{49B438F4-1BF5-4A5A-B8DE-1EEEFC1CB01A}"/>
    <dgm:cxn modelId="{63304413-27E4-472B-8410-5812783EBA70}" srcId="{5C10CAE1-57AF-4E39-AECA-9553D62F9B59}" destId="{2AEF230A-116D-4F41-B132-0C2D13C9844B}" srcOrd="2" destOrd="0" parTransId="{7EF4AF8B-8B34-4777-804E-3E0FE7968A7F}" sibTransId="{90D191A6-5996-409B-BC5D-E6A701620D62}"/>
    <dgm:cxn modelId="{17DB5E1A-72CF-42A6-82FE-1FE3FFA927A2}" type="presOf" srcId="{30340B51-C00A-4DBD-A0C0-5B86AD2D6F54}" destId="{8F3BD406-4A93-4B25-94F1-EFF8F01D693E}" srcOrd="0" destOrd="0" presId="urn:microsoft.com/office/officeart/2005/8/layout/cycle3"/>
    <dgm:cxn modelId="{1815BD25-8485-4A65-916B-62B280D938E7}" type="presOf" srcId="{9A0E5589-C461-48C5-A423-B11EB2C45403}" destId="{92084BB3-1B69-416A-9EAE-D2F2DE277AA6}" srcOrd="0" destOrd="0" presId="urn:microsoft.com/office/officeart/2005/8/layout/cycle3"/>
    <dgm:cxn modelId="{F3682869-EF76-48F2-AF46-925DD12434EB}" type="presOf" srcId="{2AEF230A-116D-4F41-B132-0C2D13C9844B}" destId="{E9604AB9-6391-4979-A3C8-3552AFD1F78F}" srcOrd="0" destOrd="0" presId="urn:microsoft.com/office/officeart/2005/8/layout/cycle3"/>
    <dgm:cxn modelId="{2F813049-565B-432A-8E56-20ED2DF04919}" type="presOf" srcId="{5C10CAE1-57AF-4E39-AECA-9553D62F9B59}" destId="{50A09BD2-0E28-42D3-B720-0D636D018F80}" srcOrd="0" destOrd="0" presId="urn:microsoft.com/office/officeart/2005/8/layout/cycle3"/>
    <dgm:cxn modelId="{76770E95-47B1-432E-A45B-E0CAD22C0628}" type="presOf" srcId="{BF4FB5ED-85F6-46B0-BD5A-DE57072F9F12}" destId="{4FB1EEE5-A16E-44BC-ADE4-EFC434C19FA1}" srcOrd="0" destOrd="0" presId="urn:microsoft.com/office/officeart/2005/8/layout/cycle3"/>
    <dgm:cxn modelId="{9E5621A1-A64B-46CB-A815-A7BBD8EB4A03}" srcId="{5C10CAE1-57AF-4E39-AECA-9553D62F9B59}" destId="{BF4FB5ED-85F6-46B0-BD5A-DE57072F9F12}" srcOrd="3" destOrd="0" parTransId="{AEA4230E-007E-4368-94EF-3FEC3EA4E5D1}" sibTransId="{D77C6218-F7DA-42BE-9A51-C975E59EDA9C}"/>
    <dgm:cxn modelId="{C1CEC7A8-5CCB-4257-9529-5EBE10A6FC10}" type="presOf" srcId="{4CD2A2AF-CE16-4244-8887-67E268CD4B3A}" destId="{23578CDC-6E80-44C3-8499-B70078BC3870}" srcOrd="0" destOrd="0" presId="urn:microsoft.com/office/officeart/2005/8/layout/cycle3"/>
    <dgm:cxn modelId="{D10CFEC9-8543-4319-809B-1F63E40A0D03}" type="presOf" srcId="{1A27E2C5-4955-4C0E-A788-D40124F1E7B9}" destId="{1E6EA8DF-6EFF-45C4-ABBF-4FB4BBEC4F23}" srcOrd="0" destOrd="0" presId="urn:microsoft.com/office/officeart/2005/8/layout/cycle3"/>
    <dgm:cxn modelId="{4B6E90CC-A83A-4B5E-AF86-99D8B9F2CD85}" srcId="{5C10CAE1-57AF-4E39-AECA-9553D62F9B59}" destId="{4CD2A2AF-CE16-4244-8887-67E268CD4B3A}" srcOrd="0" destOrd="0" parTransId="{EE7EF296-E381-45A2-91CB-90C3F73E663D}" sibTransId="{9A0E5589-C461-48C5-A423-B11EB2C45403}"/>
    <dgm:cxn modelId="{654B09E9-E8B2-4563-9590-8EA1CE395ACB}" type="presOf" srcId="{6815D488-EBC7-4131-89BD-4CE083F4FEFC}" destId="{221ED914-50CF-4A37-B1DB-FAFC750B1F43}" srcOrd="0" destOrd="0" presId="urn:microsoft.com/office/officeart/2005/8/layout/cycle3"/>
    <dgm:cxn modelId="{E464DEFA-C202-49ED-B219-22DC78C6D44D}" srcId="{5C10CAE1-57AF-4E39-AECA-9553D62F9B59}" destId="{1A27E2C5-4955-4C0E-A788-D40124F1E7B9}" srcOrd="1" destOrd="0" parTransId="{18937A4C-AF92-4DAE-87CB-359F8D1CA19E}" sibTransId="{6444270D-31D0-48F6-BFE9-4EE676846C31}"/>
    <dgm:cxn modelId="{6C0D76FB-0AF9-475B-ABE9-954EBD2BCF76}" srcId="{5C10CAE1-57AF-4E39-AECA-9553D62F9B59}" destId="{30340B51-C00A-4DBD-A0C0-5B86AD2D6F54}" srcOrd="5" destOrd="0" parTransId="{EA0BEC31-B17B-4331-B325-0611D3E532F1}" sibTransId="{1B5BA28F-CFC8-475B-8E3C-254F406BA6D7}"/>
    <dgm:cxn modelId="{EEF7CDE5-0200-42B7-A527-C97268680045}" type="presParOf" srcId="{50A09BD2-0E28-42D3-B720-0D636D018F80}" destId="{8CBD4D11-4891-4B81-80C5-22C1F18EE62C}" srcOrd="0" destOrd="0" presId="urn:microsoft.com/office/officeart/2005/8/layout/cycle3"/>
    <dgm:cxn modelId="{EC0D39FE-83B2-469A-8D86-3DFFDAC8ACE3}" type="presParOf" srcId="{8CBD4D11-4891-4B81-80C5-22C1F18EE62C}" destId="{23578CDC-6E80-44C3-8499-B70078BC3870}" srcOrd="0" destOrd="0" presId="urn:microsoft.com/office/officeart/2005/8/layout/cycle3"/>
    <dgm:cxn modelId="{FADCD704-A958-4B27-AF15-7050422C5A48}" type="presParOf" srcId="{8CBD4D11-4891-4B81-80C5-22C1F18EE62C}" destId="{92084BB3-1B69-416A-9EAE-D2F2DE277AA6}" srcOrd="1" destOrd="0" presId="urn:microsoft.com/office/officeart/2005/8/layout/cycle3"/>
    <dgm:cxn modelId="{0A3094B4-31E4-484E-B088-32B22099AC17}" type="presParOf" srcId="{8CBD4D11-4891-4B81-80C5-22C1F18EE62C}" destId="{1E6EA8DF-6EFF-45C4-ABBF-4FB4BBEC4F23}" srcOrd="2" destOrd="0" presId="urn:microsoft.com/office/officeart/2005/8/layout/cycle3"/>
    <dgm:cxn modelId="{AE4C3E50-3819-4FD0-90BD-3C0B0398E108}" type="presParOf" srcId="{8CBD4D11-4891-4B81-80C5-22C1F18EE62C}" destId="{E9604AB9-6391-4979-A3C8-3552AFD1F78F}" srcOrd="3" destOrd="0" presId="urn:microsoft.com/office/officeart/2005/8/layout/cycle3"/>
    <dgm:cxn modelId="{4E4D3DD2-7D80-484E-91D9-8F81B668C635}" type="presParOf" srcId="{8CBD4D11-4891-4B81-80C5-22C1F18EE62C}" destId="{4FB1EEE5-A16E-44BC-ADE4-EFC434C19FA1}" srcOrd="4" destOrd="0" presId="urn:microsoft.com/office/officeart/2005/8/layout/cycle3"/>
    <dgm:cxn modelId="{A66C66F2-C70D-4E81-A2FC-118EEAE6729F}" type="presParOf" srcId="{8CBD4D11-4891-4B81-80C5-22C1F18EE62C}" destId="{221ED914-50CF-4A37-B1DB-FAFC750B1F43}" srcOrd="5" destOrd="0" presId="urn:microsoft.com/office/officeart/2005/8/layout/cycle3"/>
    <dgm:cxn modelId="{40D1E19D-781D-478C-AB7A-6908600C8464}" type="presParOf" srcId="{8CBD4D11-4891-4B81-80C5-22C1F18EE62C}" destId="{8F3BD406-4A93-4B25-94F1-EFF8F01D693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D52FCF-60FB-4482-810B-652D75E9F444}" type="doc">
      <dgm:prSet loTypeId="urn:microsoft.com/office/officeart/2005/8/layout/hList7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812B59E-FCA2-4379-B811-4844DC6C3F2B}">
      <dgm:prSet/>
      <dgm:spPr/>
      <dgm:t>
        <a:bodyPr/>
        <a:lstStyle/>
        <a:p>
          <a:r>
            <a:rPr lang="en-GB" dirty="0"/>
            <a:t>What’s Worked</a:t>
          </a:r>
        </a:p>
      </dgm:t>
    </dgm:pt>
    <dgm:pt modelId="{6BD65418-C79D-40C2-B675-7BDC4CF92C19}" type="parTrans" cxnId="{B8A64635-7F93-4783-A0F3-210DDCEDE049}">
      <dgm:prSet/>
      <dgm:spPr/>
      <dgm:t>
        <a:bodyPr/>
        <a:lstStyle/>
        <a:p>
          <a:endParaRPr lang="en-GB"/>
        </a:p>
      </dgm:t>
    </dgm:pt>
    <dgm:pt modelId="{0FBEAF50-EB0D-4277-A784-027205AAD42C}" type="sibTrans" cxnId="{B8A64635-7F93-4783-A0F3-210DDCEDE049}">
      <dgm:prSet/>
      <dgm:spPr/>
      <dgm:t>
        <a:bodyPr/>
        <a:lstStyle/>
        <a:p>
          <a:endParaRPr lang="en-GB"/>
        </a:p>
      </dgm:t>
    </dgm:pt>
    <dgm:pt modelId="{508466B5-DB92-4724-952A-EFD38A24A105}">
      <dgm:prSet/>
      <dgm:spPr/>
      <dgm:t>
        <a:bodyPr/>
        <a:lstStyle/>
        <a:p>
          <a:r>
            <a:rPr lang="en-GB" dirty="0"/>
            <a:t>Could be Improved</a:t>
          </a:r>
        </a:p>
      </dgm:t>
    </dgm:pt>
    <dgm:pt modelId="{51CF5B18-8637-48C3-B368-AC2C57D47800}" type="parTrans" cxnId="{51506BF8-8480-491C-AF2B-44501B9B8AB7}">
      <dgm:prSet/>
      <dgm:spPr/>
      <dgm:t>
        <a:bodyPr/>
        <a:lstStyle/>
        <a:p>
          <a:endParaRPr lang="en-GB"/>
        </a:p>
      </dgm:t>
    </dgm:pt>
    <dgm:pt modelId="{1BC46565-177B-45AA-9D86-7EA8727D8C2D}" type="sibTrans" cxnId="{51506BF8-8480-491C-AF2B-44501B9B8AB7}">
      <dgm:prSet/>
      <dgm:spPr/>
      <dgm:t>
        <a:bodyPr/>
        <a:lstStyle/>
        <a:p>
          <a:endParaRPr lang="en-GB"/>
        </a:p>
      </dgm:t>
    </dgm:pt>
    <dgm:pt modelId="{79836F50-1ADA-464F-A27C-9F620307871C}">
      <dgm:prSet/>
      <dgm:spPr/>
      <dgm:t>
        <a:bodyPr/>
        <a:lstStyle/>
        <a:p>
          <a:r>
            <a:rPr lang="en-GB" dirty="0"/>
            <a:t>26% reduction of daily average of incoming calls (31 calls a day)</a:t>
          </a:r>
        </a:p>
      </dgm:t>
    </dgm:pt>
    <dgm:pt modelId="{DE530361-2789-4A1E-A567-AB19D7EE6C84}" type="parTrans" cxnId="{74B7C9EB-EA37-4A51-9DDF-D3DEA1963943}">
      <dgm:prSet/>
      <dgm:spPr/>
      <dgm:t>
        <a:bodyPr/>
        <a:lstStyle/>
        <a:p>
          <a:endParaRPr lang="en-GB"/>
        </a:p>
      </dgm:t>
    </dgm:pt>
    <dgm:pt modelId="{E8139D76-6B92-49B4-AFF8-554FC8F8CB61}" type="sibTrans" cxnId="{74B7C9EB-EA37-4A51-9DDF-D3DEA1963943}">
      <dgm:prSet/>
      <dgm:spPr/>
      <dgm:t>
        <a:bodyPr/>
        <a:lstStyle/>
        <a:p>
          <a:endParaRPr lang="en-GB"/>
        </a:p>
      </dgm:t>
    </dgm:pt>
    <dgm:pt modelId="{A9FD4A43-0068-469F-B4AE-C1421E2BE132}">
      <dgm:prSet/>
      <dgm:spPr/>
      <dgm:t>
        <a:bodyPr/>
        <a:lstStyle/>
        <a:p>
          <a:r>
            <a:rPr lang="en-GB" dirty="0"/>
            <a:t>22% reduction in total calls</a:t>
          </a:r>
        </a:p>
      </dgm:t>
    </dgm:pt>
    <dgm:pt modelId="{416BE209-4890-4549-AC08-2D979767E24C}" type="parTrans" cxnId="{0A24EF66-17B7-4C71-A847-A9A2DEFCE86A}">
      <dgm:prSet/>
      <dgm:spPr/>
      <dgm:t>
        <a:bodyPr/>
        <a:lstStyle/>
        <a:p>
          <a:endParaRPr lang="en-GB"/>
        </a:p>
      </dgm:t>
    </dgm:pt>
    <dgm:pt modelId="{1EDE7A74-15B0-420D-97D9-EA3A5069C4C5}" type="sibTrans" cxnId="{0A24EF66-17B7-4C71-A847-A9A2DEFCE86A}">
      <dgm:prSet/>
      <dgm:spPr/>
      <dgm:t>
        <a:bodyPr/>
        <a:lstStyle/>
        <a:p>
          <a:endParaRPr lang="en-GB"/>
        </a:p>
      </dgm:t>
    </dgm:pt>
    <dgm:pt modelId="{926021AA-5262-403E-A5DD-9881B50AFCBF}">
      <dgm:prSet/>
      <dgm:spPr/>
      <dgm:t>
        <a:bodyPr/>
        <a:lstStyle/>
        <a:p>
          <a:r>
            <a:rPr lang="en-GB" dirty="0"/>
            <a:t>67% increase in time taken for calls to be answered</a:t>
          </a:r>
        </a:p>
      </dgm:t>
    </dgm:pt>
    <dgm:pt modelId="{326972E2-C0A5-42F9-88D4-7768334DFE99}" type="parTrans" cxnId="{1FE197F0-C647-4CBF-B03E-3F3A54FB949F}">
      <dgm:prSet/>
      <dgm:spPr/>
      <dgm:t>
        <a:bodyPr/>
        <a:lstStyle/>
        <a:p>
          <a:endParaRPr lang="en-GB"/>
        </a:p>
      </dgm:t>
    </dgm:pt>
    <dgm:pt modelId="{ABC7AAC5-82F0-41AB-84C6-65B5E570DFA0}" type="sibTrans" cxnId="{1FE197F0-C647-4CBF-B03E-3F3A54FB949F}">
      <dgm:prSet/>
      <dgm:spPr/>
      <dgm:t>
        <a:bodyPr/>
        <a:lstStyle/>
        <a:p>
          <a:endParaRPr lang="en-GB"/>
        </a:p>
      </dgm:t>
    </dgm:pt>
    <dgm:pt modelId="{E6F0CAFF-3C43-4789-BC95-0895C91CE7D1}">
      <dgm:prSet/>
      <dgm:spPr/>
      <dgm:t>
        <a:bodyPr/>
        <a:lstStyle/>
        <a:p>
          <a:r>
            <a:rPr lang="en-GB" dirty="0"/>
            <a:t>15% increase in average call length</a:t>
          </a:r>
        </a:p>
      </dgm:t>
    </dgm:pt>
    <dgm:pt modelId="{F557EA21-6AB5-485F-85DE-1EB587D62BD4}" type="parTrans" cxnId="{C03A84C4-CF39-42CC-AEC7-9D42ADCDE8AC}">
      <dgm:prSet/>
      <dgm:spPr/>
      <dgm:t>
        <a:bodyPr/>
        <a:lstStyle/>
        <a:p>
          <a:endParaRPr lang="en-GB"/>
        </a:p>
      </dgm:t>
    </dgm:pt>
    <dgm:pt modelId="{74E2AA28-430D-40A0-98D6-F4549ED11F51}" type="sibTrans" cxnId="{C03A84C4-CF39-42CC-AEC7-9D42ADCDE8AC}">
      <dgm:prSet/>
      <dgm:spPr/>
      <dgm:t>
        <a:bodyPr/>
        <a:lstStyle/>
        <a:p>
          <a:endParaRPr lang="en-GB"/>
        </a:p>
      </dgm:t>
    </dgm:pt>
    <dgm:pt modelId="{F163AD45-7FAF-48E9-B114-8640CF06779A}">
      <dgm:prSet/>
      <dgm:spPr/>
      <dgm:t>
        <a:bodyPr/>
        <a:lstStyle/>
        <a:p>
          <a:r>
            <a:rPr lang="en-GB" dirty="0"/>
            <a:t>30% reduction in DNA’s (2 hours clinical time)</a:t>
          </a:r>
        </a:p>
      </dgm:t>
    </dgm:pt>
    <dgm:pt modelId="{92D4C895-8787-4D98-BDF6-9423EB00E6CE}" type="parTrans" cxnId="{0A9C9BC3-4510-4644-BF48-9EDC31D04EE4}">
      <dgm:prSet/>
      <dgm:spPr/>
      <dgm:t>
        <a:bodyPr/>
        <a:lstStyle/>
        <a:p>
          <a:endParaRPr lang="en-GB"/>
        </a:p>
      </dgm:t>
    </dgm:pt>
    <dgm:pt modelId="{4B2C14CB-3229-4185-B825-CBBB414D7C0C}" type="sibTrans" cxnId="{0A9C9BC3-4510-4644-BF48-9EDC31D04EE4}">
      <dgm:prSet/>
      <dgm:spPr/>
      <dgm:t>
        <a:bodyPr/>
        <a:lstStyle/>
        <a:p>
          <a:endParaRPr lang="en-GB"/>
        </a:p>
      </dgm:t>
    </dgm:pt>
    <dgm:pt modelId="{12EF68A1-BE48-4507-AC2C-8F8795E5B596}">
      <dgm:prSet/>
      <dgm:spPr/>
      <dgm:t>
        <a:bodyPr/>
        <a:lstStyle/>
        <a:p>
          <a:r>
            <a:rPr lang="en-GB" dirty="0"/>
            <a:t>10% decrease in call duration overall</a:t>
          </a:r>
        </a:p>
      </dgm:t>
    </dgm:pt>
    <dgm:pt modelId="{6E64C3AC-B3D9-464C-AD07-F70C967654CE}" type="parTrans" cxnId="{6D977A02-2311-48A5-AFAD-B7B4267F86FB}">
      <dgm:prSet/>
      <dgm:spPr/>
      <dgm:t>
        <a:bodyPr/>
        <a:lstStyle/>
        <a:p>
          <a:endParaRPr lang="en-GB"/>
        </a:p>
      </dgm:t>
    </dgm:pt>
    <dgm:pt modelId="{AE2D6D6E-BEE0-4846-A3CF-AAFFA7378D84}" type="sibTrans" cxnId="{6D977A02-2311-48A5-AFAD-B7B4267F86FB}">
      <dgm:prSet/>
      <dgm:spPr/>
      <dgm:t>
        <a:bodyPr/>
        <a:lstStyle/>
        <a:p>
          <a:endParaRPr lang="en-GB"/>
        </a:p>
      </dgm:t>
    </dgm:pt>
    <dgm:pt modelId="{94362135-EC74-4FD0-92B0-CEF073597FA4}">
      <dgm:prSet/>
      <dgm:spPr/>
      <dgm:t>
        <a:bodyPr/>
        <a:lstStyle/>
        <a:p>
          <a:r>
            <a:rPr lang="en-GB" dirty="0"/>
            <a:t>35% RH forms = automated appt</a:t>
          </a:r>
        </a:p>
      </dgm:t>
    </dgm:pt>
    <dgm:pt modelId="{BAAF779A-B290-4169-9F91-FEC86B6E6058}" type="parTrans" cxnId="{6C5FEE09-08B6-4BAC-89FF-DC3CCFECB3C9}">
      <dgm:prSet/>
      <dgm:spPr/>
    </dgm:pt>
    <dgm:pt modelId="{B66CD312-C562-4915-B27D-048EC5F5902C}" type="sibTrans" cxnId="{6C5FEE09-08B6-4BAC-89FF-DC3CCFECB3C9}">
      <dgm:prSet/>
      <dgm:spPr/>
    </dgm:pt>
    <dgm:pt modelId="{69F5F0FE-2846-4CD1-8FEC-2F2E7040C54B}" type="pres">
      <dgm:prSet presAssocID="{1AD52FCF-60FB-4482-810B-652D75E9F444}" presName="Name0" presStyleCnt="0">
        <dgm:presLayoutVars>
          <dgm:dir/>
          <dgm:resizeHandles val="exact"/>
        </dgm:presLayoutVars>
      </dgm:prSet>
      <dgm:spPr/>
    </dgm:pt>
    <dgm:pt modelId="{64BEFA40-0ADB-46FC-8DB3-BEC2F2277763}" type="pres">
      <dgm:prSet presAssocID="{1AD52FCF-60FB-4482-810B-652D75E9F444}" presName="fgShape" presStyleLbl="fgShp" presStyleIdx="0" presStyleCnt="1"/>
      <dgm:spPr/>
    </dgm:pt>
    <dgm:pt modelId="{312ABEBE-6171-4A48-9747-F772AC25A016}" type="pres">
      <dgm:prSet presAssocID="{1AD52FCF-60FB-4482-810B-652D75E9F444}" presName="linComp" presStyleCnt="0"/>
      <dgm:spPr/>
    </dgm:pt>
    <dgm:pt modelId="{503DC0CB-A384-4224-B664-3B5E470BD4C8}" type="pres">
      <dgm:prSet presAssocID="{D812B59E-FCA2-4379-B811-4844DC6C3F2B}" presName="compNode" presStyleCnt="0"/>
      <dgm:spPr/>
    </dgm:pt>
    <dgm:pt modelId="{E5F81BE7-A7AF-4F24-8E2A-3B166BC70E8B}" type="pres">
      <dgm:prSet presAssocID="{D812B59E-FCA2-4379-B811-4844DC6C3F2B}" presName="bkgdShape" presStyleLbl="node1" presStyleIdx="0" presStyleCnt="2"/>
      <dgm:spPr/>
    </dgm:pt>
    <dgm:pt modelId="{43C515FF-C485-4263-8815-C8F91924EC5E}" type="pres">
      <dgm:prSet presAssocID="{D812B59E-FCA2-4379-B811-4844DC6C3F2B}" presName="nodeTx" presStyleLbl="node1" presStyleIdx="0" presStyleCnt="2">
        <dgm:presLayoutVars>
          <dgm:bulletEnabled val="1"/>
        </dgm:presLayoutVars>
      </dgm:prSet>
      <dgm:spPr/>
    </dgm:pt>
    <dgm:pt modelId="{8DBDAFCD-645C-434C-8501-1BA65D6CD41D}" type="pres">
      <dgm:prSet presAssocID="{D812B59E-FCA2-4379-B811-4844DC6C3F2B}" presName="invisiNode" presStyleLbl="node1" presStyleIdx="0" presStyleCnt="2"/>
      <dgm:spPr/>
    </dgm:pt>
    <dgm:pt modelId="{18C35F1F-A56A-4C38-8ADF-A76C9205B881}" type="pres">
      <dgm:prSet presAssocID="{D812B59E-FCA2-4379-B811-4844DC6C3F2B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C6995CFA-4DB4-4967-A083-99D0E3D65957}" type="pres">
      <dgm:prSet presAssocID="{0FBEAF50-EB0D-4277-A784-027205AAD42C}" presName="sibTrans" presStyleLbl="sibTrans2D1" presStyleIdx="0" presStyleCnt="0"/>
      <dgm:spPr/>
    </dgm:pt>
    <dgm:pt modelId="{5AAAC0BF-3DF0-4CAF-BA99-23E83A198542}" type="pres">
      <dgm:prSet presAssocID="{508466B5-DB92-4724-952A-EFD38A24A105}" presName="compNode" presStyleCnt="0"/>
      <dgm:spPr/>
    </dgm:pt>
    <dgm:pt modelId="{C5C3007D-013C-4D6B-A2BD-21AD5C27F9EB}" type="pres">
      <dgm:prSet presAssocID="{508466B5-DB92-4724-952A-EFD38A24A105}" presName="bkgdShape" presStyleLbl="node1" presStyleIdx="1" presStyleCnt="2"/>
      <dgm:spPr/>
    </dgm:pt>
    <dgm:pt modelId="{C8A0503A-A4D6-430E-8191-023C07D4A5B4}" type="pres">
      <dgm:prSet presAssocID="{508466B5-DB92-4724-952A-EFD38A24A105}" presName="nodeTx" presStyleLbl="node1" presStyleIdx="1" presStyleCnt="2">
        <dgm:presLayoutVars>
          <dgm:bulletEnabled val="1"/>
        </dgm:presLayoutVars>
      </dgm:prSet>
      <dgm:spPr/>
    </dgm:pt>
    <dgm:pt modelId="{071F923B-A289-4128-9A03-94D2DF9AC647}" type="pres">
      <dgm:prSet presAssocID="{508466B5-DB92-4724-952A-EFD38A24A105}" presName="invisiNode" presStyleLbl="node1" presStyleIdx="1" presStyleCnt="2"/>
      <dgm:spPr/>
    </dgm:pt>
    <dgm:pt modelId="{528864B9-0736-43AD-87CA-43DD6875D686}" type="pres">
      <dgm:prSet presAssocID="{508466B5-DB92-4724-952A-EFD38A24A105}" presName="imagNode" presStyleLbl="fgImgPlace1" presStyleIdx="1" presStyleCnt="2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</dgm:ptLst>
  <dgm:cxnLst>
    <dgm:cxn modelId="{6D977A02-2311-48A5-AFAD-B7B4267F86FB}" srcId="{D812B59E-FCA2-4379-B811-4844DC6C3F2B}" destId="{12EF68A1-BE48-4507-AC2C-8F8795E5B596}" srcOrd="0" destOrd="0" parTransId="{6E64C3AC-B3D9-464C-AD07-F70C967654CE}" sibTransId="{AE2D6D6E-BEE0-4846-A3CF-AAFFA7378D84}"/>
    <dgm:cxn modelId="{F540F805-A168-4D36-9D7E-3A8944068406}" type="presOf" srcId="{A9FD4A43-0068-469F-B4AE-C1421E2BE132}" destId="{43C515FF-C485-4263-8815-C8F91924EC5E}" srcOrd="1" destOrd="2" presId="urn:microsoft.com/office/officeart/2005/8/layout/hList7"/>
    <dgm:cxn modelId="{8A070A07-60B6-456C-BA4E-CE7EF346E649}" type="presOf" srcId="{D812B59E-FCA2-4379-B811-4844DC6C3F2B}" destId="{E5F81BE7-A7AF-4F24-8E2A-3B166BC70E8B}" srcOrd="0" destOrd="0" presId="urn:microsoft.com/office/officeart/2005/8/layout/hList7"/>
    <dgm:cxn modelId="{6C5FEE09-08B6-4BAC-89FF-DC3CCFECB3C9}" srcId="{508466B5-DB92-4724-952A-EFD38A24A105}" destId="{94362135-EC74-4FD0-92B0-CEF073597FA4}" srcOrd="1" destOrd="0" parTransId="{BAAF779A-B290-4169-9F91-FEC86B6E6058}" sibTransId="{B66CD312-C562-4915-B27D-048EC5F5902C}"/>
    <dgm:cxn modelId="{E20D1016-C21E-44D4-A6D7-1CC1693A49BF}" type="presOf" srcId="{12EF68A1-BE48-4507-AC2C-8F8795E5B596}" destId="{43C515FF-C485-4263-8815-C8F91924EC5E}" srcOrd="1" destOrd="1" presId="urn:microsoft.com/office/officeart/2005/8/layout/hList7"/>
    <dgm:cxn modelId="{D0633727-10DF-4D32-84F4-47AC7D8D1C01}" type="presOf" srcId="{F163AD45-7FAF-48E9-B114-8640CF06779A}" destId="{43C515FF-C485-4263-8815-C8F91924EC5E}" srcOrd="1" destOrd="4" presId="urn:microsoft.com/office/officeart/2005/8/layout/hList7"/>
    <dgm:cxn modelId="{B8A64635-7F93-4783-A0F3-210DDCEDE049}" srcId="{1AD52FCF-60FB-4482-810B-652D75E9F444}" destId="{D812B59E-FCA2-4379-B811-4844DC6C3F2B}" srcOrd="0" destOrd="0" parTransId="{6BD65418-C79D-40C2-B675-7BDC4CF92C19}" sibTransId="{0FBEAF50-EB0D-4277-A784-027205AAD42C}"/>
    <dgm:cxn modelId="{EC933B38-5949-43FC-A134-3197FEED8786}" type="presOf" srcId="{E6F0CAFF-3C43-4789-BC95-0895C91CE7D1}" destId="{C8A0503A-A4D6-430E-8191-023C07D4A5B4}" srcOrd="1" destOrd="1" presId="urn:microsoft.com/office/officeart/2005/8/layout/hList7"/>
    <dgm:cxn modelId="{0A24EF66-17B7-4C71-A847-A9A2DEFCE86A}" srcId="{D812B59E-FCA2-4379-B811-4844DC6C3F2B}" destId="{A9FD4A43-0068-469F-B4AE-C1421E2BE132}" srcOrd="1" destOrd="0" parTransId="{416BE209-4890-4549-AC08-2D979767E24C}" sibTransId="{1EDE7A74-15B0-420D-97D9-EA3A5069C4C5}"/>
    <dgm:cxn modelId="{FF14C750-9063-4480-BDED-8A0C98C2260D}" type="presOf" srcId="{926021AA-5262-403E-A5DD-9881B50AFCBF}" destId="{C5C3007D-013C-4D6B-A2BD-21AD5C27F9EB}" srcOrd="0" destOrd="3" presId="urn:microsoft.com/office/officeart/2005/8/layout/hList7"/>
    <dgm:cxn modelId="{6ED02472-5BC1-4FCD-ABF0-70184950FCCD}" type="presOf" srcId="{0FBEAF50-EB0D-4277-A784-027205AAD42C}" destId="{C6995CFA-4DB4-4967-A083-99D0E3D65957}" srcOrd="0" destOrd="0" presId="urn:microsoft.com/office/officeart/2005/8/layout/hList7"/>
    <dgm:cxn modelId="{78A45088-BF54-4D09-91EB-AA6B1037AD31}" type="presOf" srcId="{F163AD45-7FAF-48E9-B114-8640CF06779A}" destId="{E5F81BE7-A7AF-4F24-8E2A-3B166BC70E8B}" srcOrd="0" destOrd="4" presId="urn:microsoft.com/office/officeart/2005/8/layout/hList7"/>
    <dgm:cxn modelId="{B8BE3989-E8E1-4C6A-853B-ABF121A9F761}" type="presOf" srcId="{79836F50-1ADA-464F-A27C-9F620307871C}" destId="{43C515FF-C485-4263-8815-C8F91924EC5E}" srcOrd="1" destOrd="3" presId="urn:microsoft.com/office/officeart/2005/8/layout/hList7"/>
    <dgm:cxn modelId="{0C5BBB95-6D66-4161-82BC-5712217389F2}" type="presOf" srcId="{94362135-EC74-4FD0-92B0-CEF073597FA4}" destId="{C5C3007D-013C-4D6B-A2BD-21AD5C27F9EB}" srcOrd="0" destOrd="2" presId="urn:microsoft.com/office/officeart/2005/8/layout/hList7"/>
    <dgm:cxn modelId="{E7FEDA9C-D9D9-4A9C-8760-7DC58EDEA81A}" type="presOf" srcId="{E6F0CAFF-3C43-4789-BC95-0895C91CE7D1}" destId="{C5C3007D-013C-4D6B-A2BD-21AD5C27F9EB}" srcOrd="0" destOrd="1" presId="urn:microsoft.com/office/officeart/2005/8/layout/hList7"/>
    <dgm:cxn modelId="{5CC0E6A6-CE20-4ADE-B32B-9EE0AD55F4E1}" type="presOf" srcId="{79836F50-1ADA-464F-A27C-9F620307871C}" destId="{E5F81BE7-A7AF-4F24-8E2A-3B166BC70E8B}" srcOrd="0" destOrd="3" presId="urn:microsoft.com/office/officeart/2005/8/layout/hList7"/>
    <dgm:cxn modelId="{7A2E69AA-5105-4FA7-8C2A-0080E9C9E98F}" type="presOf" srcId="{A9FD4A43-0068-469F-B4AE-C1421E2BE132}" destId="{E5F81BE7-A7AF-4F24-8E2A-3B166BC70E8B}" srcOrd="0" destOrd="2" presId="urn:microsoft.com/office/officeart/2005/8/layout/hList7"/>
    <dgm:cxn modelId="{BBF219B5-FD04-46E9-AB36-9AF26EDC2646}" type="presOf" srcId="{508466B5-DB92-4724-952A-EFD38A24A105}" destId="{C5C3007D-013C-4D6B-A2BD-21AD5C27F9EB}" srcOrd="0" destOrd="0" presId="urn:microsoft.com/office/officeart/2005/8/layout/hList7"/>
    <dgm:cxn modelId="{3B9EEBB8-166C-4C34-BD64-7BE022D7F745}" type="presOf" srcId="{12EF68A1-BE48-4507-AC2C-8F8795E5B596}" destId="{E5F81BE7-A7AF-4F24-8E2A-3B166BC70E8B}" srcOrd="0" destOrd="1" presId="urn:microsoft.com/office/officeart/2005/8/layout/hList7"/>
    <dgm:cxn modelId="{847CBBBA-9D50-4948-9014-4855E00F8F6A}" type="presOf" srcId="{926021AA-5262-403E-A5DD-9881B50AFCBF}" destId="{C8A0503A-A4D6-430E-8191-023C07D4A5B4}" srcOrd="1" destOrd="3" presId="urn:microsoft.com/office/officeart/2005/8/layout/hList7"/>
    <dgm:cxn modelId="{0A9C9BC3-4510-4644-BF48-9EDC31D04EE4}" srcId="{D812B59E-FCA2-4379-B811-4844DC6C3F2B}" destId="{F163AD45-7FAF-48E9-B114-8640CF06779A}" srcOrd="3" destOrd="0" parTransId="{92D4C895-8787-4D98-BDF6-9423EB00E6CE}" sibTransId="{4B2C14CB-3229-4185-B825-CBBB414D7C0C}"/>
    <dgm:cxn modelId="{C03A84C4-CF39-42CC-AEC7-9D42ADCDE8AC}" srcId="{508466B5-DB92-4724-952A-EFD38A24A105}" destId="{E6F0CAFF-3C43-4789-BC95-0895C91CE7D1}" srcOrd="0" destOrd="0" parTransId="{F557EA21-6AB5-485F-85DE-1EB587D62BD4}" sibTransId="{74E2AA28-430D-40A0-98D6-F4549ED11F51}"/>
    <dgm:cxn modelId="{766F64CF-09DD-4023-A2D4-ED6463C0A45F}" type="presOf" srcId="{508466B5-DB92-4724-952A-EFD38A24A105}" destId="{C8A0503A-A4D6-430E-8191-023C07D4A5B4}" srcOrd="1" destOrd="0" presId="urn:microsoft.com/office/officeart/2005/8/layout/hList7"/>
    <dgm:cxn modelId="{9444C7D4-0E5D-414F-9F14-4681C460736A}" type="presOf" srcId="{D812B59E-FCA2-4379-B811-4844DC6C3F2B}" destId="{43C515FF-C485-4263-8815-C8F91924EC5E}" srcOrd="1" destOrd="0" presId="urn:microsoft.com/office/officeart/2005/8/layout/hList7"/>
    <dgm:cxn modelId="{07C5A5E1-05C3-47CA-8281-1BF05A920F92}" type="presOf" srcId="{94362135-EC74-4FD0-92B0-CEF073597FA4}" destId="{C8A0503A-A4D6-430E-8191-023C07D4A5B4}" srcOrd="1" destOrd="2" presId="urn:microsoft.com/office/officeart/2005/8/layout/hList7"/>
    <dgm:cxn modelId="{74B7C9EB-EA37-4A51-9DDF-D3DEA1963943}" srcId="{D812B59E-FCA2-4379-B811-4844DC6C3F2B}" destId="{79836F50-1ADA-464F-A27C-9F620307871C}" srcOrd="2" destOrd="0" parTransId="{DE530361-2789-4A1E-A567-AB19D7EE6C84}" sibTransId="{E8139D76-6B92-49B4-AFF8-554FC8F8CB61}"/>
    <dgm:cxn modelId="{1FE197F0-C647-4CBF-B03E-3F3A54FB949F}" srcId="{508466B5-DB92-4724-952A-EFD38A24A105}" destId="{926021AA-5262-403E-A5DD-9881B50AFCBF}" srcOrd="2" destOrd="0" parTransId="{326972E2-C0A5-42F9-88D4-7768334DFE99}" sibTransId="{ABC7AAC5-82F0-41AB-84C6-65B5E570DFA0}"/>
    <dgm:cxn modelId="{51506BF8-8480-491C-AF2B-44501B9B8AB7}" srcId="{1AD52FCF-60FB-4482-810B-652D75E9F444}" destId="{508466B5-DB92-4724-952A-EFD38A24A105}" srcOrd="1" destOrd="0" parTransId="{51CF5B18-8637-48C3-B368-AC2C57D47800}" sibTransId="{1BC46565-177B-45AA-9D86-7EA8727D8C2D}"/>
    <dgm:cxn modelId="{60D7DDFD-E9C2-485E-AD04-DF1AD996A172}" type="presOf" srcId="{1AD52FCF-60FB-4482-810B-652D75E9F444}" destId="{69F5F0FE-2846-4CD1-8FEC-2F2E7040C54B}" srcOrd="0" destOrd="0" presId="urn:microsoft.com/office/officeart/2005/8/layout/hList7"/>
    <dgm:cxn modelId="{2F10F238-5B14-4952-8A07-B25FF39845CA}" type="presParOf" srcId="{69F5F0FE-2846-4CD1-8FEC-2F2E7040C54B}" destId="{64BEFA40-0ADB-46FC-8DB3-BEC2F2277763}" srcOrd="0" destOrd="0" presId="urn:microsoft.com/office/officeart/2005/8/layout/hList7"/>
    <dgm:cxn modelId="{A74F3426-5683-492C-B09F-575D1273AEFA}" type="presParOf" srcId="{69F5F0FE-2846-4CD1-8FEC-2F2E7040C54B}" destId="{312ABEBE-6171-4A48-9747-F772AC25A016}" srcOrd="1" destOrd="0" presId="urn:microsoft.com/office/officeart/2005/8/layout/hList7"/>
    <dgm:cxn modelId="{C07362EE-9176-4048-9DC5-84757BCEBABD}" type="presParOf" srcId="{312ABEBE-6171-4A48-9747-F772AC25A016}" destId="{503DC0CB-A384-4224-B664-3B5E470BD4C8}" srcOrd="0" destOrd="0" presId="urn:microsoft.com/office/officeart/2005/8/layout/hList7"/>
    <dgm:cxn modelId="{81505905-E91A-4FD7-8ED4-6D41641A1A18}" type="presParOf" srcId="{503DC0CB-A384-4224-B664-3B5E470BD4C8}" destId="{E5F81BE7-A7AF-4F24-8E2A-3B166BC70E8B}" srcOrd="0" destOrd="0" presId="urn:microsoft.com/office/officeart/2005/8/layout/hList7"/>
    <dgm:cxn modelId="{0836ECB5-2B66-4315-A9F9-9CDF8C3E04AD}" type="presParOf" srcId="{503DC0CB-A384-4224-B664-3B5E470BD4C8}" destId="{43C515FF-C485-4263-8815-C8F91924EC5E}" srcOrd="1" destOrd="0" presId="urn:microsoft.com/office/officeart/2005/8/layout/hList7"/>
    <dgm:cxn modelId="{4CAEA12A-09EB-4471-906C-40FDF5F9BE69}" type="presParOf" srcId="{503DC0CB-A384-4224-B664-3B5E470BD4C8}" destId="{8DBDAFCD-645C-434C-8501-1BA65D6CD41D}" srcOrd="2" destOrd="0" presId="urn:microsoft.com/office/officeart/2005/8/layout/hList7"/>
    <dgm:cxn modelId="{ABBFA693-2D75-4190-A417-598C5C0376C9}" type="presParOf" srcId="{503DC0CB-A384-4224-B664-3B5E470BD4C8}" destId="{18C35F1F-A56A-4C38-8ADF-A76C9205B881}" srcOrd="3" destOrd="0" presId="urn:microsoft.com/office/officeart/2005/8/layout/hList7"/>
    <dgm:cxn modelId="{33A811E5-A7BF-48AF-9F52-A1B87631F6E5}" type="presParOf" srcId="{312ABEBE-6171-4A48-9747-F772AC25A016}" destId="{C6995CFA-4DB4-4967-A083-99D0E3D65957}" srcOrd="1" destOrd="0" presId="urn:microsoft.com/office/officeart/2005/8/layout/hList7"/>
    <dgm:cxn modelId="{929D4449-72D8-4F9D-B080-A2480D39E591}" type="presParOf" srcId="{312ABEBE-6171-4A48-9747-F772AC25A016}" destId="{5AAAC0BF-3DF0-4CAF-BA99-23E83A198542}" srcOrd="2" destOrd="0" presId="urn:microsoft.com/office/officeart/2005/8/layout/hList7"/>
    <dgm:cxn modelId="{242F55E2-F33B-4706-A4EC-DC0AD43033CF}" type="presParOf" srcId="{5AAAC0BF-3DF0-4CAF-BA99-23E83A198542}" destId="{C5C3007D-013C-4D6B-A2BD-21AD5C27F9EB}" srcOrd="0" destOrd="0" presId="urn:microsoft.com/office/officeart/2005/8/layout/hList7"/>
    <dgm:cxn modelId="{1B115210-6191-48A1-9C9E-2A7F17AD031E}" type="presParOf" srcId="{5AAAC0BF-3DF0-4CAF-BA99-23E83A198542}" destId="{C8A0503A-A4D6-430E-8191-023C07D4A5B4}" srcOrd="1" destOrd="0" presId="urn:microsoft.com/office/officeart/2005/8/layout/hList7"/>
    <dgm:cxn modelId="{40D3D1CE-70C9-449E-850A-40D35327CAC2}" type="presParOf" srcId="{5AAAC0BF-3DF0-4CAF-BA99-23E83A198542}" destId="{071F923B-A289-4128-9A03-94D2DF9AC647}" srcOrd="2" destOrd="0" presId="urn:microsoft.com/office/officeart/2005/8/layout/hList7"/>
    <dgm:cxn modelId="{EF5B613D-1950-490B-B297-14A7015BFF48}" type="presParOf" srcId="{5AAAC0BF-3DF0-4CAF-BA99-23E83A198542}" destId="{528864B9-0736-43AD-87CA-43DD6875D6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5AC9D1-5E2B-4675-8B72-73CF6D9C0A9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F4D58BD-046F-4B52-9421-CD1F0A2702DB}">
      <dgm:prSet phldrT="[Text]"/>
      <dgm:spPr/>
      <dgm:t>
        <a:bodyPr/>
        <a:lstStyle/>
        <a:p>
          <a:r>
            <a:rPr lang="en-GB" dirty="0"/>
            <a:t>Started March 2025</a:t>
          </a:r>
        </a:p>
      </dgm:t>
    </dgm:pt>
    <dgm:pt modelId="{44FF2B61-4228-4C2E-AE04-70E6EDB5E7E3}" type="parTrans" cxnId="{E3F8B7BF-2483-42F6-89F5-1CAF14B626E4}">
      <dgm:prSet/>
      <dgm:spPr/>
      <dgm:t>
        <a:bodyPr/>
        <a:lstStyle/>
        <a:p>
          <a:endParaRPr lang="en-GB"/>
        </a:p>
      </dgm:t>
    </dgm:pt>
    <dgm:pt modelId="{DF2507B1-A2F5-436B-955F-0B0E387A68C6}" type="sibTrans" cxnId="{E3F8B7BF-2483-42F6-89F5-1CAF14B626E4}">
      <dgm:prSet/>
      <dgm:spPr/>
      <dgm:t>
        <a:bodyPr/>
        <a:lstStyle/>
        <a:p>
          <a:endParaRPr lang="en-GB"/>
        </a:p>
      </dgm:t>
    </dgm:pt>
    <dgm:pt modelId="{2769F25D-5998-46D9-96C5-B30E51C505AC}" type="pres">
      <dgm:prSet presAssocID="{D35AC9D1-5E2B-4675-8B72-73CF6D9C0A92}" presName="diagram" presStyleCnt="0">
        <dgm:presLayoutVars>
          <dgm:dir/>
          <dgm:resizeHandles val="exact"/>
        </dgm:presLayoutVars>
      </dgm:prSet>
      <dgm:spPr/>
    </dgm:pt>
    <dgm:pt modelId="{BF70F9C3-F818-4030-B390-5E92747DAF03}" type="pres">
      <dgm:prSet presAssocID="{FF4D58BD-046F-4B52-9421-CD1F0A2702DB}" presName="node" presStyleLbl="node1" presStyleIdx="0" presStyleCnt="1" custScaleX="255362" custScaleY="43012" custLinFactNeighborX="-159" custLinFactNeighborY="134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88789832-6285-4490-9FCA-AB59EE5D6DDB}" type="presOf" srcId="{D35AC9D1-5E2B-4675-8B72-73CF6D9C0A92}" destId="{2769F25D-5998-46D9-96C5-B30E51C505AC}" srcOrd="0" destOrd="0" presId="urn:microsoft.com/office/officeart/2005/8/layout/default"/>
    <dgm:cxn modelId="{E3F8B7BF-2483-42F6-89F5-1CAF14B626E4}" srcId="{D35AC9D1-5E2B-4675-8B72-73CF6D9C0A92}" destId="{FF4D58BD-046F-4B52-9421-CD1F0A2702DB}" srcOrd="0" destOrd="0" parTransId="{44FF2B61-4228-4C2E-AE04-70E6EDB5E7E3}" sibTransId="{DF2507B1-A2F5-436B-955F-0B0E387A68C6}"/>
    <dgm:cxn modelId="{8EAA97D7-BEB7-44C8-8AD0-8BA9C9FDDC50}" type="presOf" srcId="{FF4D58BD-046F-4B52-9421-CD1F0A2702DB}" destId="{BF70F9C3-F818-4030-B390-5E92747DAF03}" srcOrd="0" destOrd="0" presId="urn:microsoft.com/office/officeart/2005/8/layout/default"/>
    <dgm:cxn modelId="{A69149C4-4C03-46DD-8CFC-D9591F1C1860}" type="presParOf" srcId="{2769F25D-5998-46D9-96C5-B30E51C505AC}" destId="{BF70F9C3-F818-4030-B390-5E92747DAF0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5AC9D1-5E2B-4675-8B72-73CF6D9C0A9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F4D58BD-046F-4B52-9421-CD1F0A2702DB}">
      <dgm:prSet phldrT="[Text]"/>
      <dgm:spPr/>
      <dgm:t>
        <a:bodyPr/>
        <a:lstStyle/>
        <a:p>
          <a:r>
            <a:rPr lang="en-GB" dirty="0"/>
            <a:t>26% reduction</a:t>
          </a:r>
        </a:p>
      </dgm:t>
    </dgm:pt>
    <dgm:pt modelId="{44FF2B61-4228-4C2E-AE04-70E6EDB5E7E3}" type="parTrans" cxnId="{E3F8B7BF-2483-42F6-89F5-1CAF14B626E4}">
      <dgm:prSet/>
      <dgm:spPr/>
      <dgm:t>
        <a:bodyPr/>
        <a:lstStyle/>
        <a:p>
          <a:endParaRPr lang="en-GB"/>
        </a:p>
      </dgm:t>
    </dgm:pt>
    <dgm:pt modelId="{DF2507B1-A2F5-436B-955F-0B0E387A68C6}" type="sibTrans" cxnId="{E3F8B7BF-2483-42F6-89F5-1CAF14B626E4}">
      <dgm:prSet/>
      <dgm:spPr/>
      <dgm:t>
        <a:bodyPr/>
        <a:lstStyle/>
        <a:p>
          <a:endParaRPr lang="en-GB"/>
        </a:p>
      </dgm:t>
    </dgm:pt>
    <dgm:pt modelId="{2769F25D-5998-46D9-96C5-B30E51C505AC}" type="pres">
      <dgm:prSet presAssocID="{D35AC9D1-5E2B-4675-8B72-73CF6D9C0A92}" presName="diagram" presStyleCnt="0">
        <dgm:presLayoutVars>
          <dgm:dir/>
          <dgm:resizeHandles val="exact"/>
        </dgm:presLayoutVars>
      </dgm:prSet>
      <dgm:spPr/>
    </dgm:pt>
    <dgm:pt modelId="{BF70F9C3-F818-4030-B390-5E92747DAF03}" type="pres">
      <dgm:prSet presAssocID="{FF4D58BD-046F-4B52-9421-CD1F0A2702DB}" presName="node" presStyleLbl="node1" presStyleIdx="0" presStyleCnt="1">
        <dgm:presLayoutVars>
          <dgm:bulletEnabled val="1"/>
        </dgm:presLayoutVars>
      </dgm:prSet>
      <dgm:spPr/>
    </dgm:pt>
  </dgm:ptLst>
  <dgm:cxnLst>
    <dgm:cxn modelId="{88789832-6285-4490-9FCA-AB59EE5D6DDB}" type="presOf" srcId="{D35AC9D1-5E2B-4675-8B72-73CF6D9C0A92}" destId="{2769F25D-5998-46D9-96C5-B30E51C505AC}" srcOrd="0" destOrd="0" presId="urn:microsoft.com/office/officeart/2005/8/layout/default"/>
    <dgm:cxn modelId="{E3F8B7BF-2483-42F6-89F5-1CAF14B626E4}" srcId="{D35AC9D1-5E2B-4675-8B72-73CF6D9C0A92}" destId="{FF4D58BD-046F-4B52-9421-CD1F0A2702DB}" srcOrd="0" destOrd="0" parTransId="{44FF2B61-4228-4C2E-AE04-70E6EDB5E7E3}" sibTransId="{DF2507B1-A2F5-436B-955F-0B0E387A68C6}"/>
    <dgm:cxn modelId="{8EAA97D7-BEB7-44C8-8AD0-8BA9C9FDDC50}" type="presOf" srcId="{FF4D58BD-046F-4B52-9421-CD1F0A2702DB}" destId="{BF70F9C3-F818-4030-B390-5E92747DAF03}" srcOrd="0" destOrd="0" presId="urn:microsoft.com/office/officeart/2005/8/layout/default"/>
    <dgm:cxn modelId="{A69149C4-4C03-46DD-8CFC-D9591F1C1860}" type="presParOf" srcId="{2769F25D-5998-46D9-96C5-B30E51C505AC}" destId="{BF70F9C3-F818-4030-B390-5E92747DAF0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35AC9D1-5E2B-4675-8B72-73CF6D9C0A9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F4D58BD-046F-4B52-9421-CD1F0A2702DB}">
      <dgm:prSet phldrT="[Text]"/>
      <dgm:spPr/>
      <dgm:t>
        <a:bodyPr/>
        <a:lstStyle/>
        <a:p>
          <a:r>
            <a:rPr lang="en-GB" dirty="0"/>
            <a:t>22% reduction</a:t>
          </a:r>
        </a:p>
      </dgm:t>
    </dgm:pt>
    <dgm:pt modelId="{44FF2B61-4228-4C2E-AE04-70E6EDB5E7E3}" type="parTrans" cxnId="{E3F8B7BF-2483-42F6-89F5-1CAF14B626E4}">
      <dgm:prSet/>
      <dgm:spPr/>
      <dgm:t>
        <a:bodyPr/>
        <a:lstStyle/>
        <a:p>
          <a:endParaRPr lang="en-GB"/>
        </a:p>
      </dgm:t>
    </dgm:pt>
    <dgm:pt modelId="{DF2507B1-A2F5-436B-955F-0B0E387A68C6}" type="sibTrans" cxnId="{E3F8B7BF-2483-42F6-89F5-1CAF14B626E4}">
      <dgm:prSet/>
      <dgm:spPr/>
      <dgm:t>
        <a:bodyPr/>
        <a:lstStyle/>
        <a:p>
          <a:endParaRPr lang="en-GB"/>
        </a:p>
      </dgm:t>
    </dgm:pt>
    <dgm:pt modelId="{2769F25D-5998-46D9-96C5-B30E51C505AC}" type="pres">
      <dgm:prSet presAssocID="{D35AC9D1-5E2B-4675-8B72-73CF6D9C0A92}" presName="diagram" presStyleCnt="0">
        <dgm:presLayoutVars>
          <dgm:dir/>
          <dgm:resizeHandles val="exact"/>
        </dgm:presLayoutVars>
      </dgm:prSet>
      <dgm:spPr/>
    </dgm:pt>
    <dgm:pt modelId="{BF70F9C3-F818-4030-B390-5E92747DAF03}" type="pres">
      <dgm:prSet presAssocID="{FF4D58BD-046F-4B52-9421-CD1F0A2702DB}" presName="node" presStyleLbl="node1" presStyleIdx="0" presStyleCnt="1">
        <dgm:presLayoutVars>
          <dgm:bulletEnabled val="1"/>
        </dgm:presLayoutVars>
      </dgm:prSet>
      <dgm:spPr/>
    </dgm:pt>
  </dgm:ptLst>
  <dgm:cxnLst>
    <dgm:cxn modelId="{88789832-6285-4490-9FCA-AB59EE5D6DDB}" type="presOf" srcId="{D35AC9D1-5E2B-4675-8B72-73CF6D9C0A92}" destId="{2769F25D-5998-46D9-96C5-B30E51C505AC}" srcOrd="0" destOrd="0" presId="urn:microsoft.com/office/officeart/2005/8/layout/default"/>
    <dgm:cxn modelId="{E3F8B7BF-2483-42F6-89F5-1CAF14B626E4}" srcId="{D35AC9D1-5E2B-4675-8B72-73CF6D9C0A92}" destId="{FF4D58BD-046F-4B52-9421-CD1F0A2702DB}" srcOrd="0" destOrd="0" parTransId="{44FF2B61-4228-4C2E-AE04-70E6EDB5E7E3}" sibTransId="{DF2507B1-A2F5-436B-955F-0B0E387A68C6}"/>
    <dgm:cxn modelId="{8EAA97D7-BEB7-44C8-8AD0-8BA9C9FDDC50}" type="presOf" srcId="{FF4D58BD-046F-4B52-9421-CD1F0A2702DB}" destId="{BF70F9C3-F818-4030-B390-5E92747DAF03}" srcOrd="0" destOrd="0" presId="urn:microsoft.com/office/officeart/2005/8/layout/default"/>
    <dgm:cxn modelId="{A69149C4-4C03-46DD-8CFC-D9591F1C1860}" type="presParOf" srcId="{2769F25D-5998-46D9-96C5-B30E51C505AC}" destId="{BF70F9C3-F818-4030-B390-5E92747DAF0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CD1C2-95FB-4472-836E-485BA93EAB15}" type="doc">
      <dgm:prSet loTypeId="urn:microsoft.com/office/officeart/2011/layout/HexagonRadial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6407779-AD9A-4BC3-BA42-90B27C87CDC3}">
      <dgm:prSet phldrT="[Text]"/>
      <dgm:spPr/>
      <dgm:t>
        <a:bodyPr/>
        <a:lstStyle/>
        <a:p>
          <a:r>
            <a:rPr lang="en-GB" dirty="0"/>
            <a:t>CHIS change to more flexible process to “Contact GP” for children under 6 years</a:t>
          </a:r>
        </a:p>
      </dgm:t>
    </dgm:pt>
    <dgm:pt modelId="{DE6DB505-DA1D-471C-8E62-9F7F8D3F7A71}" type="parTrans" cxnId="{544CF6A2-E029-44AE-AC37-8690A2D19F90}">
      <dgm:prSet/>
      <dgm:spPr/>
      <dgm:t>
        <a:bodyPr/>
        <a:lstStyle/>
        <a:p>
          <a:endParaRPr lang="en-GB"/>
        </a:p>
      </dgm:t>
    </dgm:pt>
    <dgm:pt modelId="{FFA96CDC-3D77-4EC3-A9A3-D0B0C7AB3D7D}" type="sibTrans" cxnId="{544CF6A2-E029-44AE-AC37-8690A2D19F90}">
      <dgm:prSet/>
      <dgm:spPr/>
      <dgm:t>
        <a:bodyPr/>
        <a:lstStyle/>
        <a:p>
          <a:endParaRPr lang="en-GB"/>
        </a:p>
      </dgm:t>
    </dgm:pt>
    <dgm:pt modelId="{7F1DA8DE-945B-421B-84A9-3260ACC70567}">
      <dgm:prSet phldrT="[Text]"/>
      <dgm:spPr/>
      <dgm:t>
        <a:bodyPr/>
        <a:lstStyle/>
        <a:p>
          <a:r>
            <a:rPr lang="en-GB" dirty="0"/>
            <a:t>Eliminate lists of children waiting for vaccination </a:t>
          </a:r>
        </a:p>
      </dgm:t>
    </dgm:pt>
    <dgm:pt modelId="{A45502BF-EDE6-4671-B49E-2E30472F3211}" type="parTrans" cxnId="{44D0A54B-7537-498E-8A5D-4508124DCAA2}">
      <dgm:prSet/>
      <dgm:spPr/>
      <dgm:t>
        <a:bodyPr/>
        <a:lstStyle/>
        <a:p>
          <a:endParaRPr lang="en-GB"/>
        </a:p>
      </dgm:t>
    </dgm:pt>
    <dgm:pt modelId="{B4174D33-1469-4AE6-95D8-BA1E0913FD4D}" type="sibTrans" cxnId="{44D0A54B-7537-498E-8A5D-4508124DCAA2}">
      <dgm:prSet/>
      <dgm:spPr/>
      <dgm:t>
        <a:bodyPr/>
        <a:lstStyle/>
        <a:p>
          <a:endParaRPr lang="en-GB"/>
        </a:p>
      </dgm:t>
    </dgm:pt>
    <dgm:pt modelId="{EFDB99B1-DA55-4186-8879-EFA7C54BFEA3}">
      <dgm:prSet phldrT="[Text]"/>
      <dgm:spPr/>
      <dgm:t>
        <a:bodyPr/>
        <a:lstStyle/>
        <a:p>
          <a:r>
            <a:rPr lang="en-GB" dirty="0"/>
            <a:t>Still receive list of who invited and incomplete lists</a:t>
          </a:r>
        </a:p>
      </dgm:t>
    </dgm:pt>
    <dgm:pt modelId="{956CD4F8-2FF2-4FFB-8B21-378927755842}" type="parTrans" cxnId="{71B8AD55-777A-4162-A3CA-C8E3B84E254B}">
      <dgm:prSet/>
      <dgm:spPr/>
      <dgm:t>
        <a:bodyPr/>
        <a:lstStyle/>
        <a:p>
          <a:endParaRPr lang="en-GB"/>
        </a:p>
      </dgm:t>
    </dgm:pt>
    <dgm:pt modelId="{20DA5E18-EB0B-434C-86B4-004E2008A31F}" type="sibTrans" cxnId="{71B8AD55-777A-4162-A3CA-C8E3B84E254B}">
      <dgm:prSet/>
      <dgm:spPr/>
      <dgm:t>
        <a:bodyPr/>
        <a:lstStyle/>
        <a:p>
          <a:endParaRPr lang="en-GB"/>
        </a:p>
      </dgm:t>
    </dgm:pt>
    <dgm:pt modelId="{617B8197-6ED6-4B05-A7F8-770D15DF8B9D}">
      <dgm:prSet phldrT="[Text]"/>
      <dgm:spPr/>
      <dgm:t>
        <a:bodyPr/>
        <a:lstStyle/>
        <a:p>
          <a:r>
            <a:rPr lang="en-GB" dirty="0"/>
            <a:t>From 10</a:t>
          </a:r>
          <a:r>
            <a:rPr lang="en-GB" baseline="30000" dirty="0"/>
            <a:t>th</a:t>
          </a:r>
          <a:r>
            <a:rPr lang="en-GB" dirty="0"/>
            <a:t> November, no longer send out a pre booked time and date</a:t>
          </a:r>
        </a:p>
      </dgm:t>
    </dgm:pt>
    <dgm:pt modelId="{3704DD5D-399D-42D8-9BDF-643AA9D8BA10}" type="parTrans" cxnId="{4A579165-48DB-4A28-9712-056233988C48}">
      <dgm:prSet/>
      <dgm:spPr/>
      <dgm:t>
        <a:bodyPr/>
        <a:lstStyle/>
        <a:p>
          <a:endParaRPr lang="en-GB"/>
        </a:p>
      </dgm:t>
    </dgm:pt>
    <dgm:pt modelId="{E609C3D7-0450-442E-9294-1A6BD963FF63}" type="sibTrans" cxnId="{4A579165-48DB-4A28-9712-056233988C48}">
      <dgm:prSet/>
      <dgm:spPr/>
      <dgm:t>
        <a:bodyPr/>
        <a:lstStyle/>
        <a:p>
          <a:endParaRPr lang="en-GB"/>
        </a:p>
      </dgm:t>
    </dgm:pt>
    <dgm:pt modelId="{0697CF53-73ED-472C-A594-9BB36B5E1C8E}">
      <dgm:prSet/>
      <dgm:spPr/>
      <dgm:t>
        <a:bodyPr/>
        <a:lstStyle/>
        <a:p>
          <a:r>
            <a:rPr lang="en-GB" dirty="0"/>
            <a:t>CHIS send a letter asking them to contact the practice to book in (reminder after a month)</a:t>
          </a:r>
        </a:p>
      </dgm:t>
    </dgm:pt>
    <dgm:pt modelId="{E0B50D98-249F-46AD-83A6-8D25AC1862B3}" type="parTrans" cxnId="{4A4CAC08-94F6-43CF-BD27-CC705ED278EC}">
      <dgm:prSet/>
      <dgm:spPr/>
      <dgm:t>
        <a:bodyPr/>
        <a:lstStyle/>
        <a:p>
          <a:endParaRPr lang="en-GB"/>
        </a:p>
      </dgm:t>
    </dgm:pt>
    <dgm:pt modelId="{4AF8EC30-1FB9-4118-8523-D8DAC9CB23FC}" type="sibTrans" cxnId="{4A4CAC08-94F6-43CF-BD27-CC705ED278EC}">
      <dgm:prSet/>
      <dgm:spPr/>
      <dgm:t>
        <a:bodyPr/>
        <a:lstStyle/>
        <a:p>
          <a:endParaRPr lang="en-GB"/>
        </a:p>
      </dgm:t>
    </dgm:pt>
    <dgm:pt modelId="{7EC0CAE9-6544-4C05-B7F6-3BDA53218157}">
      <dgm:prSet/>
      <dgm:spPr/>
      <dgm:t>
        <a:bodyPr/>
        <a:lstStyle/>
        <a:p>
          <a:r>
            <a:rPr lang="en-GB" dirty="0"/>
            <a:t>Last booked clinics will be 17</a:t>
          </a:r>
          <a:r>
            <a:rPr lang="en-GB" baseline="30000" dirty="0"/>
            <a:t>th</a:t>
          </a:r>
          <a:r>
            <a:rPr lang="en-GB" dirty="0"/>
            <a:t> November</a:t>
          </a:r>
        </a:p>
      </dgm:t>
    </dgm:pt>
    <dgm:pt modelId="{00EB337E-4DC8-4F08-9CDE-096D38B6024D}" type="parTrans" cxnId="{C23BCCE0-C828-471C-AC47-7B4EF81B120D}">
      <dgm:prSet/>
      <dgm:spPr/>
      <dgm:t>
        <a:bodyPr/>
        <a:lstStyle/>
        <a:p>
          <a:endParaRPr lang="en-GB"/>
        </a:p>
      </dgm:t>
    </dgm:pt>
    <dgm:pt modelId="{8BE434B6-9B82-4241-A56E-D303E96741F6}" type="sibTrans" cxnId="{C23BCCE0-C828-471C-AC47-7B4EF81B120D}">
      <dgm:prSet/>
      <dgm:spPr/>
      <dgm:t>
        <a:bodyPr/>
        <a:lstStyle/>
        <a:p>
          <a:endParaRPr lang="en-GB"/>
        </a:p>
      </dgm:t>
    </dgm:pt>
    <dgm:pt modelId="{FA4237D6-609A-458B-85A6-F091694BAC72}">
      <dgm:prSet/>
      <dgm:spPr/>
      <dgm:t>
        <a:bodyPr/>
        <a:lstStyle/>
        <a:p>
          <a:r>
            <a:rPr lang="en-GB" dirty="0"/>
            <a:t>From 24</a:t>
          </a:r>
          <a:r>
            <a:rPr lang="en-GB" baseline="30000" dirty="0"/>
            <a:t>th</a:t>
          </a:r>
          <a:r>
            <a:rPr lang="en-GB" dirty="0"/>
            <a:t> November control over where to book appointments</a:t>
          </a:r>
        </a:p>
      </dgm:t>
    </dgm:pt>
    <dgm:pt modelId="{F4EB626B-1089-40C3-A3B2-C4F481E96B14}" type="parTrans" cxnId="{76E806BB-9BF0-489C-82D2-02E75E4A7EEC}">
      <dgm:prSet/>
      <dgm:spPr/>
      <dgm:t>
        <a:bodyPr/>
        <a:lstStyle/>
        <a:p>
          <a:endParaRPr lang="en-GB"/>
        </a:p>
      </dgm:t>
    </dgm:pt>
    <dgm:pt modelId="{0276B20C-1EF3-4DC3-A890-99EDD10B7964}" type="sibTrans" cxnId="{76E806BB-9BF0-489C-82D2-02E75E4A7EEC}">
      <dgm:prSet/>
      <dgm:spPr/>
      <dgm:t>
        <a:bodyPr/>
        <a:lstStyle/>
        <a:p>
          <a:endParaRPr lang="en-GB"/>
        </a:p>
      </dgm:t>
    </dgm:pt>
    <dgm:pt modelId="{899CF9B7-D0C1-4E11-8A7D-B207CCAFF7C6}" type="pres">
      <dgm:prSet presAssocID="{C7FCD1C2-95FB-4472-836E-485BA93EAB1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F24762D-3986-45CA-8AC6-35504D13E147}" type="pres">
      <dgm:prSet presAssocID="{B6407779-AD9A-4BC3-BA42-90B27C87CDC3}" presName="Parent" presStyleLbl="node0" presStyleIdx="0" presStyleCnt="1">
        <dgm:presLayoutVars>
          <dgm:chMax val="6"/>
          <dgm:chPref val="6"/>
        </dgm:presLayoutVars>
      </dgm:prSet>
      <dgm:spPr/>
    </dgm:pt>
    <dgm:pt modelId="{E5D3482A-D3DC-4FCA-9FDD-303E9D5A89D7}" type="pres">
      <dgm:prSet presAssocID="{7F1DA8DE-945B-421B-84A9-3260ACC70567}" presName="Accent1" presStyleCnt="0"/>
      <dgm:spPr/>
    </dgm:pt>
    <dgm:pt modelId="{72196AF8-4EC3-4D67-95D0-C10837CC9F5A}" type="pres">
      <dgm:prSet presAssocID="{7F1DA8DE-945B-421B-84A9-3260ACC70567}" presName="Accent" presStyleLbl="bgShp" presStyleIdx="0" presStyleCnt="6"/>
      <dgm:spPr/>
    </dgm:pt>
    <dgm:pt modelId="{C7A8A0AD-D445-4074-886D-8FCC5F8A58BB}" type="pres">
      <dgm:prSet presAssocID="{7F1DA8DE-945B-421B-84A9-3260ACC7056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533592C-FFB1-4912-BED5-A785112154BE}" type="pres">
      <dgm:prSet presAssocID="{617B8197-6ED6-4B05-A7F8-770D15DF8B9D}" presName="Accent2" presStyleCnt="0"/>
      <dgm:spPr/>
    </dgm:pt>
    <dgm:pt modelId="{D0C6702C-82F7-400D-B815-2173E206F44B}" type="pres">
      <dgm:prSet presAssocID="{617B8197-6ED6-4B05-A7F8-770D15DF8B9D}" presName="Accent" presStyleLbl="bgShp" presStyleIdx="1" presStyleCnt="6"/>
      <dgm:spPr/>
    </dgm:pt>
    <dgm:pt modelId="{6924F830-8364-428E-9266-65D3FC9A0F0D}" type="pres">
      <dgm:prSet presAssocID="{617B8197-6ED6-4B05-A7F8-770D15DF8B9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1B5E01-632F-4D32-BB6A-637E59EA6015}" type="pres">
      <dgm:prSet presAssocID="{0697CF53-73ED-472C-A594-9BB36B5E1C8E}" presName="Accent3" presStyleCnt="0"/>
      <dgm:spPr/>
    </dgm:pt>
    <dgm:pt modelId="{50276EBE-6531-46FF-8E9E-332EB9B440C6}" type="pres">
      <dgm:prSet presAssocID="{0697CF53-73ED-472C-A594-9BB36B5E1C8E}" presName="Accent" presStyleLbl="bgShp" presStyleIdx="2" presStyleCnt="6"/>
      <dgm:spPr/>
    </dgm:pt>
    <dgm:pt modelId="{B43BC995-A8AA-4F69-9366-DA58BE5A6C2D}" type="pres">
      <dgm:prSet presAssocID="{0697CF53-73ED-472C-A594-9BB36B5E1C8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0B7F70E-AC10-4E40-AEA3-9DA3B44EB6CD}" type="pres">
      <dgm:prSet presAssocID="{7EC0CAE9-6544-4C05-B7F6-3BDA53218157}" presName="Accent4" presStyleCnt="0"/>
      <dgm:spPr/>
    </dgm:pt>
    <dgm:pt modelId="{3FB426CC-2DB9-41C6-A1E7-75412324F35A}" type="pres">
      <dgm:prSet presAssocID="{7EC0CAE9-6544-4C05-B7F6-3BDA53218157}" presName="Accent" presStyleLbl="bgShp" presStyleIdx="3" presStyleCnt="6"/>
      <dgm:spPr/>
    </dgm:pt>
    <dgm:pt modelId="{5829CEF9-C8E0-494B-BFA9-12807F6C34B8}" type="pres">
      <dgm:prSet presAssocID="{7EC0CAE9-6544-4C05-B7F6-3BDA5321815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A0BCD49-DCAB-498D-A603-49562793FFF3}" type="pres">
      <dgm:prSet presAssocID="{FA4237D6-609A-458B-85A6-F091694BAC72}" presName="Accent5" presStyleCnt="0"/>
      <dgm:spPr/>
    </dgm:pt>
    <dgm:pt modelId="{BA575537-A8C3-4797-B075-9A2156457EC5}" type="pres">
      <dgm:prSet presAssocID="{FA4237D6-609A-458B-85A6-F091694BAC72}" presName="Accent" presStyleLbl="bgShp" presStyleIdx="4" presStyleCnt="6"/>
      <dgm:spPr/>
    </dgm:pt>
    <dgm:pt modelId="{1D27D9A8-F029-47BA-89CC-48D1D54C99FE}" type="pres">
      <dgm:prSet presAssocID="{FA4237D6-609A-458B-85A6-F091694BAC7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A0260A1-4605-4796-B4EF-23594891028F}" type="pres">
      <dgm:prSet presAssocID="{EFDB99B1-DA55-4186-8879-EFA7C54BFEA3}" presName="Accent6" presStyleCnt="0"/>
      <dgm:spPr/>
    </dgm:pt>
    <dgm:pt modelId="{97CDF678-0E32-42A1-AD6E-BEDC0943D267}" type="pres">
      <dgm:prSet presAssocID="{EFDB99B1-DA55-4186-8879-EFA7C54BFEA3}" presName="Accent" presStyleLbl="bgShp" presStyleIdx="5" presStyleCnt="6"/>
      <dgm:spPr/>
    </dgm:pt>
    <dgm:pt modelId="{7211793D-5D37-4137-A10C-9E39F76798E7}" type="pres">
      <dgm:prSet presAssocID="{EFDB99B1-DA55-4186-8879-EFA7C54BFEA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5064B02-B6CD-49DA-8EA6-F611A2DC770A}" type="presOf" srcId="{EFDB99B1-DA55-4186-8879-EFA7C54BFEA3}" destId="{7211793D-5D37-4137-A10C-9E39F76798E7}" srcOrd="0" destOrd="0" presId="urn:microsoft.com/office/officeart/2011/layout/HexagonRadial"/>
    <dgm:cxn modelId="{4A4CAC08-94F6-43CF-BD27-CC705ED278EC}" srcId="{B6407779-AD9A-4BC3-BA42-90B27C87CDC3}" destId="{0697CF53-73ED-472C-A594-9BB36B5E1C8E}" srcOrd="2" destOrd="0" parTransId="{E0B50D98-249F-46AD-83A6-8D25AC1862B3}" sibTransId="{4AF8EC30-1FB9-4118-8523-D8DAC9CB23FC}"/>
    <dgm:cxn modelId="{49ECC626-83F7-4BDB-8D83-BB1393B5D55C}" type="presOf" srcId="{C7FCD1C2-95FB-4472-836E-485BA93EAB15}" destId="{899CF9B7-D0C1-4E11-8A7D-B207CCAFF7C6}" srcOrd="0" destOrd="0" presId="urn:microsoft.com/office/officeart/2011/layout/HexagonRadial"/>
    <dgm:cxn modelId="{AFBE4427-0722-4505-8734-BA8E1B7BC1A1}" type="presOf" srcId="{7EC0CAE9-6544-4C05-B7F6-3BDA53218157}" destId="{5829CEF9-C8E0-494B-BFA9-12807F6C34B8}" srcOrd="0" destOrd="0" presId="urn:microsoft.com/office/officeart/2011/layout/HexagonRadial"/>
    <dgm:cxn modelId="{F6725242-452C-4204-9C68-74C9BC80B125}" type="presOf" srcId="{B6407779-AD9A-4BC3-BA42-90B27C87CDC3}" destId="{AF24762D-3986-45CA-8AC6-35504D13E147}" srcOrd="0" destOrd="0" presId="urn:microsoft.com/office/officeart/2011/layout/HexagonRadial"/>
    <dgm:cxn modelId="{4A579165-48DB-4A28-9712-056233988C48}" srcId="{B6407779-AD9A-4BC3-BA42-90B27C87CDC3}" destId="{617B8197-6ED6-4B05-A7F8-770D15DF8B9D}" srcOrd="1" destOrd="0" parTransId="{3704DD5D-399D-42D8-9BDF-643AA9D8BA10}" sibTransId="{E609C3D7-0450-442E-9294-1A6BD963FF63}"/>
    <dgm:cxn modelId="{FBF57B68-88A2-422E-B370-6EEB6C14936B}" type="presOf" srcId="{617B8197-6ED6-4B05-A7F8-770D15DF8B9D}" destId="{6924F830-8364-428E-9266-65D3FC9A0F0D}" srcOrd="0" destOrd="0" presId="urn:microsoft.com/office/officeart/2011/layout/HexagonRadial"/>
    <dgm:cxn modelId="{44D0A54B-7537-498E-8A5D-4508124DCAA2}" srcId="{B6407779-AD9A-4BC3-BA42-90B27C87CDC3}" destId="{7F1DA8DE-945B-421B-84A9-3260ACC70567}" srcOrd="0" destOrd="0" parTransId="{A45502BF-EDE6-4671-B49E-2E30472F3211}" sibTransId="{B4174D33-1469-4AE6-95D8-BA1E0913FD4D}"/>
    <dgm:cxn modelId="{0E4DBC74-71E4-4C0F-A5A3-E7613522CF91}" type="presOf" srcId="{FA4237D6-609A-458B-85A6-F091694BAC72}" destId="{1D27D9A8-F029-47BA-89CC-48D1D54C99FE}" srcOrd="0" destOrd="0" presId="urn:microsoft.com/office/officeart/2011/layout/HexagonRadial"/>
    <dgm:cxn modelId="{71B8AD55-777A-4162-A3CA-C8E3B84E254B}" srcId="{B6407779-AD9A-4BC3-BA42-90B27C87CDC3}" destId="{EFDB99B1-DA55-4186-8879-EFA7C54BFEA3}" srcOrd="5" destOrd="0" parTransId="{956CD4F8-2FF2-4FFB-8B21-378927755842}" sibTransId="{20DA5E18-EB0B-434C-86B4-004E2008A31F}"/>
    <dgm:cxn modelId="{544CF6A2-E029-44AE-AC37-8690A2D19F90}" srcId="{C7FCD1C2-95FB-4472-836E-485BA93EAB15}" destId="{B6407779-AD9A-4BC3-BA42-90B27C87CDC3}" srcOrd="0" destOrd="0" parTransId="{DE6DB505-DA1D-471C-8E62-9F7F8D3F7A71}" sibTransId="{FFA96CDC-3D77-4EC3-A9A3-D0B0C7AB3D7D}"/>
    <dgm:cxn modelId="{76E806BB-9BF0-489C-82D2-02E75E4A7EEC}" srcId="{B6407779-AD9A-4BC3-BA42-90B27C87CDC3}" destId="{FA4237D6-609A-458B-85A6-F091694BAC72}" srcOrd="4" destOrd="0" parTransId="{F4EB626B-1089-40C3-A3B2-C4F481E96B14}" sibTransId="{0276B20C-1EF3-4DC3-A890-99EDD10B7964}"/>
    <dgm:cxn modelId="{161C55DF-18DB-492F-8CCF-C29B6B8B3430}" type="presOf" srcId="{7F1DA8DE-945B-421B-84A9-3260ACC70567}" destId="{C7A8A0AD-D445-4074-886D-8FCC5F8A58BB}" srcOrd="0" destOrd="0" presId="urn:microsoft.com/office/officeart/2011/layout/HexagonRadial"/>
    <dgm:cxn modelId="{C23BCCE0-C828-471C-AC47-7B4EF81B120D}" srcId="{B6407779-AD9A-4BC3-BA42-90B27C87CDC3}" destId="{7EC0CAE9-6544-4C05-B7F6-3BDA53218157}" srcOrd="3" destOrd="0" parTransId="{00EB337E-4DC8-4F08-9CDE-096D38B6024D}" sibTransId="{8BE434B6-9B82-4241-A56E-D303E96741F6}"/>
    <dgm:cxn modelId="{5BE106E7-75B5-43C2-9D94-3BF8BF242DE0}" type="presOf" srcId="{0697CF53-73ED-472C-A594-9BB36B5E1C8E}" destId="{B43BC995-A8AA-4F69-9366-DA58BE5A6C2D}" srcOrd="0" destOrd="0" presId="urn:microsoft.com/office/officeart/2011/layout/HexagonRadial"/>
    <dgm:cxn modelId="{7672BD80-59D1-4505-81E7-4E55898C314A}" type="presParOf" srcId="{899CF9B7-D0C1-4E11-8A7D-B207CCAFF7C6}" destId="{AF24762D-3986-45CA-8AC6-35504D13E147}" srcOrd="0" destOrd="0" presId="urn:microsoft.com/office/officeart/2011/layout/HexagonRadial"/>
    <dgm:cxn modelId="{FB6F7FD8-3CC8-4584-825B-25ED82F5CD9B}" type="presParOf" srcId="{899CF9B7-D0C1-4E11-8A7D-B207CCAFF7C6}" destId="{E5D3482A-D3DC-4FCA-9FDD-303E9D5A89D7}" srcOrd="1" destOrd="0" presId="urn:microsoft.com/office/officeart/2011/layout/HexagonRadial"/>
    <dgm:cxn modelId="{67124094-E21F-4F05-A829-03815457274F}" type="presParOf" srcId="{E5D3482A-D3DC-4FCA-9FDD-303E9D5A89D7}" destId="{72196AF8-4EC3-4D67-95D0-C10837CC9F5A}" srcOrd="0" destOrd="0" presId="urn:microsoft.com/office/officeart/2011/layout/HexagonRadial"/>
    <dgm:cxn modelId="{9F7DBF97-4429-455A-B0BE-26B4CDC3C82F}" type="presParOf" srcId="{899CF9B7-D0C1-4E11-8A7D-B207CCAFF7C6}" destId="{C7A8A0AD-D445-4074-886D-8FCC5F8A58BB}" srcOrd="2" destOrd="0" presId="urn:microsoft.com/office/officeart/2011/layout/HexagonRadial"/>
    <dgm:cxn modelId="{407926B5-2B8C-4C94-AA62-475F4CA90A37}" type="presParOf" srcId="{899CF9B7-D0C1-4E11-8A7D-B207CCAFF7C6}" destId="{5533592C-FFB1-4912-BED5-A785112154BE}" srcOrd="3" destOrd="0" presId="urn:microsoft.com/office/officeart/2011/layout/HexagonRadial"/>
    <dgm:cxn modelId="{6C3544A6-F8E6-4538-BEBD-FB51686F6EFD}" type="presParOf" srcId="{5533592C-FFB1-4912-BED5-A785112154BE}" destId="{D0C6702C-82F7-400D-B815-2173E206F44B}" srcOrd="0" destOrd="0" presId="urn:microsoft.com/office/officeart/2011/layout/HexagonRadial"/>
    <dgm:cxn modelId="{9BEE73C9-5120-4A57-9F0E-A7676C1F265A}" type="presParOf" srcId="{899CF9B7-D0C1-4E11-8A7D-B207CCAFF7C6}" destId="{6924F830-8364-428E-9266-65D3FC9A0F0D}" srcOrd="4" destOrd="0" presId="urn:microsoft.com/office/officeart/2011/layout/HexagonRadial"/>
    <dgm:cxn modelId="{53B811E3-0BA7-49D0-B076-075BBB7A651D}" type="presParOf" srcId="{899CF9B7-D0C1-4E11-8A7D-B207CCAFF7C6}" destId="{7A1B5E01-632F-4D32-BB6A-637E59EA6015}" srcOrd="5" destOrd="0" presId="urn:microsoft.com/office/officeart/2011/layout/HexagonRadial"/>
    <dgm:cxn modelId="{7C28B3ED-031D-4DE9-A1CE-371E904936DE}" type="presParOf" srcId="{7A1B5E01-632F-4D32-BB6A-637E59EA6015}" destId="{50276EBE-6531-46FF-8E9E-332EB9B440C6}" srcOrd="0" destOrd="0" presId="urn:microsoft.com/office/officeart/2011/layout/HexagonRadial"/>
    <dgm:cxn modelId="{4F8E5AEA-B74A-4D57-92E0-7F7EFDE46552}" type="presParOf" srcId="{899CF9B7-D0C1-4E11-8A7D-B207CCAFF7C6}" destId="{B43BC995-A8AA-4F69-9366-DA58BE5A6C2D}" srcOrd="6" destOrd="0" presId="urn:microsoft.com/office/officeart/2011/layout/HexagonRadial"/>
    <dgm:cxn modelId="{2E898896-FDF6-4A75-AC31-FEE54E94F5D2}" type="presParOf" srcId="{899CF9B7-D0C1-4E11-8A7D-B207CCAFF7C6}" destId="{10B7F70E-AC10-4E40-AEA3-9DA3B44EB6CD}" srcOrd="7" destOrd="0" presId="urn:microsoft.com/office/officeart/2011/layout/HexagonRadial"/>
    <dgm:cxn modelId="{6DCF76A7-E8AA-4AA4-9BBB-2A53459B6568}" type="presParOf" srcId="{10B7F70E-AC10-4E40-AEA3-9DA3B44EB6CD}" destId="{3FB426CC-2DB9-41C6-A1E7-75412324F35A}" srcOrd="0" destOrd="0" presId="urn:microsoft.com/office/officeart/2011/layout/HexagonRadial"/>
    <dgm:cxn modelId="{1EE3E4D4-2177-42F8-AE21-E56C9DF3AF60}" type="presParOf" srcId="{899CF9B7-D0C1-4E11-8A7D-B207CCAFF7C6}" destId="{5829CEF9-C8E0-494B-BFA9-12807F6C34B8}" srcOrd="8" destOrd="0" presId="urn:microsoft.com/office/officeart/2011/layout/HexagonRadial"/>
    <dgm:cxn modelId="{42CB54A2-4D5A-4F64-9D9E-00944E6F1F1E}" type="presParOf" srcId="{899CF9B7-D0C1-4E11-8A7D-B207CCAFF7C6}" destId="{EA0BCD49-DCAB-498D-A603-49562793FFF3}" srcOrd="9" destOrd="0" presId="urn:microsoft.com/office/officeart/2011/layout/HexagonRadial"/>
    <dgm:cxn modelId="{EA58A73F-BD08-47C3-8BED-35CA4BB3AC3A}" type="presParOf" srcId="{EA0BCD49-DCAB-498D-A603-49562793FFF3}" destId="{BA575537-A8C3-4797-B075-9A2156457EC5}" srcOrd="0" destOrd="0" presId="urn:microsoft.com/office/officeart/2011/layout/HexagonRadial"/>
    <dgm:cxn modelId="{10B37156-3078-41F1-A88C-36026CE118DC}" type="presParOf" srcId="{899CF9B7-D0C1-4E11-8A7D-B207CCAFF7C6}" destId="{1D27D9A8-F029-47BA-89CC-48D1D54C99FE}" srcOrd="10" destOrd="0" presId="urn:microsoft.com/office/officeart/2011/layout/HexagonRadial"/>
    <dgm:cxn modelId="{81B884FE-FEDB-4FC9-BE2F-D7E6218C892F}" type="presParOf" srcId="{899CF9B7-D0C1-4E11-8A7D-B207CCAFF7C6}" destId="{3A0260A1-4605-4796-B4EF-23594891028F}" srcOrd="11" destOrd="0" presId="urn:microsoft.com/office/officeart/2011/layout/HexagonRadial"/>
    <dgm:cxn modelId="{F9FAD4F1-0883-43CC-BBC4-32DAB6A1C659}" type="presParOf" srcId="{3A0260A1-4605-4796-B4EF-23594891028F}" destId="{97CDF678-0E32-42A1-AD6E-BEDC0943D267}" srcOrd="0" destOrd="0" presId="urn:microsoft.com/office/officeart/2011/layout/HexagonRadial"/>
    <dgm:cxn modelId="{AEFB34F5-0872-46C4-A2A2-60655A7D3C53}" type="presParOf" srcId="{899CF9B7-D0C1-4E11-8A7D-B207CCAFF7C6}" destId="{7211793D-5D37-4137-A10C-9E39F76798E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5AC9D1-5E2B-4675-8B72-73CF6D9C0A9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F4D58BD-046F-4B52-9421-CD1F0A2702DB}">
      <dgm:prSet phldrT="[Text]"/>
      <dgm:spPr/>
      <dgm:t>
        <a:bodyPr/>
        <a:lstStyle/>
        <a:p>
          <a:r>
            <a:rPr lang="en-GB" dirty="0"/>
            <a:t>10% reduction</a:t>
          </a:r>
        </a:p>
      </dgm:t>
    </dgm:pt>
    <dgm:pt modelId="{44FF2B61-4228-4C2E-AE04-70E6EDB5E7E3}" type="parTrans" cxnId="{E3F8B7BF-2483-42F6-89F5-1CAF14B626E4}">
      <dgm:prSet/>
      <dgm:spPr/>
      <dgm:t>
        <a:bodyPr/>
        <a:lstStyle/>
        <a:p>
          <a:endParaRPr lang="en-GB"/>
        </a:p>
      </dgm:t>
    </dgm:pt>
    <dgm:pt modelId="{DF2507B1-A2F5-436B-955F-0B0E387A68C6}" type="sibTrans" cxnId="{E3F8B7BF-2483-42F6-89F5-1CAF14B626E4}">
      <dgm:prSet/>
      <dgm:spPr/>
      <dgm:t>
        <a:bodyPr/>
        <a:lstStyle/>
        <a:p>
          <a:endParaRPr lang="en-GB"/>
        </a:p>
      </dgm:t>
    </dgm:pt>
    <dgm:pt modelId="{2769F25D-5998-46D9-96C5-B30E51C505AC}" type="pres">
      <dgm:prSet presAssocID="{D35AC9D1-5E2B-4675-8B72-73CF6D9C0A92}" presName="diagram" presStyleCnt="0">
        <dgm:presLayoutVars>
          <dgm:dir/>
          <dgm:resizeHandles val="exact"/>
        </dgm:presLayoutVars>
      </dgm:prSet>
      <dgm:spPr/>
    </dgm:pt>
    <dgm:pt modelId="{BF70F9C3-F818-4030-B390-5E92747DAF03}" type="pres">
      <dgm:prSet presAssocID="{FF4D58BD-046F-4B52-9421-CD1F0A2702DB}" presName="node" presStyleLbl="node1" presStyleIdx="0" presStyleCnt="1">
        <dgm:presLayoutVars>
          <dgm:bulletEnabled val="1"/>
        </dgm:presLayoutVars>
      </dgm:prSet>
      <dgm:spPr/>
    </dgm:pt>
  </dgm:ptLst>
  <dgm:cxnLst>
    <dgm:cxn modelId="{88789832-6285-4490-9FCA-AB59EE5D6DDB}" type="presOf" srcId="{D35AC9D1-5E2B-4675-8B72-73CF6D9C0A92}" destId="{2769F25D-5998-46D9-96C5-B30E51C505AC}" srcOrd="0" destOrd="0" presId="urn:microsoft.com/office/officeart/2005/8/layout/default"/>
    <dgm:cxn modelId="{E3F8B7BF-2483-42F6-89F5-1CAF14B626E4}" srcId="{D35AC9D1-5E2B-4675-8B72-73CF6D9C0A92}" destId="{FF4D58BD-046F-4B52-9421-CD1F0A2702DB}" srcOrd="0" destOrd="0" parTransId="{44FF2B61-4228-4C2E-AE04-70E6EDB5E7E3}" sibTransId="{DF2507B1-A2F5-436B-955F-0B0E387A68C6}"/>
    <dgm:cxn modelId="{8EAA97D7-BEB7-44C8-8AD0-8BA9C9FDDC50}" type="presOf" srcId="{FF4D58BD-046F-4B52-9421-CD1F0A2702DB}" destId="{BF70F9C3-F818-4030-B390-5E92747DAF03}" srcOrd="0" destOrd="0" presId="urn:microsoft.com/office/officeart/2005/8/layout/default"/>
    <dgm:cxn modelId="{A69149C4-4C03-46DD-8CFC-D9591F1C1860}" type="presParOf" srcId="{2769F25D-5998-46D9-96C5-B30E51C505AC}" destId="{BF70F9C3-F818-4030-B390-5E92747DAF0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35AC9D1-5E2B-4675-8B72-73CF6D9C0A9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F4D58BD-046F-4B52-9421-CD1F0A2702DB}">
      <dgm:prSet phldrT="[Text]"/>
      <dgm:spPr/>
      <dgm:t>
        <a:bodyPr/>
        <a:lstStyle/>
        <a:p>
          <a:r>
            <a:rPr lang="en-GB" dirty="0"/>
            <a:t>30% reduction</a:t>
          </a:r>
        </a:p>
      </dgm:t>
    </dgm:pt>
    <dgm:pt modelId="{44FF2B61-4228-4C2E-AE04-70E6EDB5E7E3}" type="parTrans" cxnId="{E3F8B7BF-2483-42F6-89F5-1CAF14B626E4}">
      <dgm:prSet/>
      <dgm:spPr/>
      <dgm:t>
        <a:bodyPr/>
        <a:lstStyle/>
        <a:p>
          <a:endParaRPr lang="en-GB"/>
        </a:p>
      </dgm:t>
    </dgm:pt>
    <dgm:pt modelId="{DF2507B1-A2F5-436B-955F-0B0E387A68C6}" type="sibTrans" cxnId="{E3F8B7BF-2483-42F6-89F5-1CAF14B626E4}">
      <dgm:prSet/>
      <dgm:spPr/>
      <dgm:t>
        <a:bodyPr/>
        <a:lstStyle/>
        <a:p>
          <a:endParaRPr lang="en-GB"/>
        </a:p>
      </dgm:t>
    </dgm:pt>
    <dgm:pt modelId="{2769F25D-5998-46D9-96C5-B30E51C505AC}" type="pres">
      <dgm:prSet presAssocID="{D35AC9D1-5E2B-4675-8B72-73CF6D9C0A92}" presName="diagram" presStyleCnt="0">
        <dgm:presLayoutVars>
          <dgm:dir/>
          <dgm:resizeHandles val="exact"/>
        </dgm:presLayoutVars>
      </dgm:prSet>
      <dgm:spPr/>
    </dgm:pt>
    <dgm:pt modelId="{BF70F9C3-F818-4030-B390-5E92747DAF03}" type="pres">
      <dgm:prSet presAssocID="{FF4D58BD-046F-4B52-9421-CD1F0A2702DB}" presName="node" presStyleLbl="node1" presStyleIdx="0" presStyleCnt="1">
        <dgm:presLayoutVars>
          <dgm:bulletEnabled val="1"/>
        </dgm:presLayoutVars>
      </dgm:prSet>
      <dgm:spPr/>
    </dgm:pt>
  </dgm:ptLst>
  <dgm:cxnLst>
    <dgm:cxn modelId="{88789832-6285-4490-9FCA-AB59EE5D6DDB}" type="presOf" srcId="{D35AC9D1-5E2B-4675-8B72-73CF6D9C0A92}" destId="{2769F25D-5998-46D9-96C5-B30E51C505AC}" srcOrd="0" destOrd="0" presId="urn:microsoft.com/office/officeart/2005/8/layout/default"/>
    <dgm:cxn modelId="{E3F8B7BF-2483-42F6-89F5-1CAF14B626E4}" srcId="{D35AC9D1-5E2B-4675-8B72-73CF6D9C0A92}" destId="{FF4D58BD-046F-4B52-9421-CD1F0A2702DB}" srcOrd="0" destOrd="0" parTransId="{44FF2B61-4228-4C2E-AE04-70E6EDB5E7E3}" sibTransId="{DF2507B1-A2F5-436B-955F-0B0E387A68C6}"/>
    <dgm:cxn modelId="{8EAA97D7-BEB7-44C8-8AD0-8BA9C9FDDC50}" type="presOf" srcId="{FF4D58BD-046F-4B52-9421-CD1F0A2702DB}" destId="{BF70F9C3-F818-4030-B390-5E92747DAF03}" srcOrd="0" destOrd="0" presId="urn:microsoft.com/office/officeart/2005/8/layout/default"/>
    <dgm:cxn modelId="{A69149C4-4C03-46DD-8CFC-D9591F1C1860}" type="presParOf" srcId="{2769F25D-5998-46D9-96C5-B30E51C505AC}" destId="{BF70F9C3-F818-4030-B390-5E92747DAF0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35AC9D1-5E2B-4675-8B72-73CF6D9C0A9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F4D58BD-046F-4B52-9421-CD1F0A2702DB}">
      <dgm:prSet phldrT="[Text]"/>
      <dgm:spPr/>
      <dgm:t>
        <a:bodyPr/>
        <a:lstStyle/>
        <a:p>
          <a:r>
            <a:rPr lang="en-GB" dirty="0"/>
            <a:t>15% Increase</a:t>
          </a:r>
        </a:p>
      </dgm:t>
    </dgm:pt>
    <dgm:pt modelId="{44FF2B61-4228-4C2E-AE04-70E6EDB5E7E3}" type="parTrans" cxnId="{E3F8B7BF-2483-42F6-89F5-1CAF14B626E4}">
      <dgm:prSet/>
      <dgm:spPr/>
      <dgm:t>
        <a:bodyPr/>
        <a:lstStyle/>
        <a:p>
          <a:endParaRPr lang="en-GB"/>
        </a:p>
      </dgm:t>
    </dgm:pt>
    <dgm:pt modelId="{DF2507B1-A2F5-436B-955F-0B0E387A68C6}" type="sibTrans" cxnId="{E3F8B7BF-2483-42F6-89F5-1CAF14B626E4}">
      <dgm:prSet/>
      <dgm:spPr/>
      <dgm:t>
        <a:bodyPr/>
        <a:lstStyle/>
        <a:p>
          <a:endParaRPr lang="en-GB"/>
        </a:p>
      </dgm:t>
    </dgm:pt>
    <dgm:pt modelId="{2769F25D-5998-46D9-96C5-B30E51C505AC}" type="pres">
      <dgm:prSet presAssocID="{D35AC9D1-5E2B-4675-8B72-73CF6D9C0A92}" presName="diagram" presStyleCnt="0">
        <dgm:presLayoutVars>
          <dgm:dir/>
          <dgm:resizeHandles val="exact"/>
        </dgm:presLayoutVars>
      </dgm:prSet>
      <dgm:spPr/>
    </dgm:pt>
    <dgm:pt modelId="{BF70F9C3-F818-4030-B390-5E92747DAF03}" type="pres">
      <dgm:prSet presAssocID="{FF4D58BD-046F-4B52-9421-CD1F0A2702DB}" presName="node" presStyleLbl="node1" presStyleIdx="0" presStyleCnt="1">
        <dgm:presLayoutVars>
          <dgm:bulletEnabled val="1"/>
        </dgm:presLayoutVars>
      </dgm:prSet>
      <dgm:spPr/>
    </dgm:pt>
  </dgm:ptLst>
  <dgm:cxnLst>
    <dgm:cxn modelId="{88789832-6285-4490-9FCA-AB59EE5D6DDB}" type="presOf" srcId="{D35AC9D1-5E2B-4675-8B72-73CF6D9C0A92}" destId="{2769F25D-5998-46D9-96C5-B30E51C505AC}" srcOrd="0" destOrd="0" presId="urn:microsoft.com/office/officeart/2005/8/layout/default"/>
    <dgm:cxn modelId="{E3F8B7BF-2483-42F6-89F5-1CAF14B626E4}" srcId="{D35AC9D1-5E2B-4675-8B72-73CF6D9C0A92}" destId="{FF4D58BD-046F-4B52-9421-CD1F0A2702DB}" srcOrd="0" destOrd="0" parTransId="{44FF2B61-4228-4C2E-AE04-70E6EDB5E7E3}" sibTransId="{DF2507B1-A2F5-436B-955F-0B0E387A68C6}"/>
    <dgm:cxn modelId="{8EAA97D7-BEB7-44C8-8AD0-8BA9C9FDDC50}" type="presOf" srcId="{FF4D58BD-046F-4B52-9421-CD1F0A2702DB}" destId="{BF70F9C3-F818-4030-B390-5E92747DAF03}" srcOrd="0" destOrd="0" presId="urn:microsoft.com/office/officeart/2005/8/layout/default"/>
    <dgm:cxn modelId="{A69149C4-4C03-46DD-8CFC-D9591F1C1860}" type="presParOf" srcId="{2769F25D-5998-46D9-96C5-B30E51C505AC}" destId="{BF70F9C3-F818-4030-B390-5E92747DAF0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35AC9D1-5E2B-4675-8B72-73CF6D9C0A9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F4D58BD-046F-4B52-9421-CD1F0A2702DB}">
      <dgm:prSet phldrT="[Text]"/>
      <dgm:spPr/>
      <dgm:t>
        <a:bodyPr/>
        <a:lstStyle/>
        <a:p>
          <a:r>
            <a:rPr lang="en-GB" dirty="0"/>
            <a:t>67% increase</a:t>
          </a:r>
        </a:p>
      </dgm:t>
    </dgm:pt>
    <dgm:pt modelId="{44FF2B61-4228-4C2E-AE04-70E6EDB5E7E3}" type="parTrans" cxnId="{E3F8B7BF-2483-42F6-89F5-1CAF14B626E4}">
      <dgm:prSet/>
      <dgm:spPr/>
      <dgm:t>
        <a:bodyPr/>
        <a:lstStyle/>
        <a:p>
          <a:endParaRPr lang="en-GB"/>
        </a:p>
      </dgm:t>
    </dgm:pt>
    <dgm:pt modelId="{DF2507B1-A2F5-436B-955F-0B0E387A68C6}" type="sibTrans" cxnId="{E3F8B7BF-2483-42F6-89F5-1CAF14B626E4}">
      <dgm:prSet/>
      <dgm:spPr/>
      <dgm:t>
        <a:bodyPr/>
        <a:lstStyle/>
        <a:p>
          <a:endParaRPr lang="en-GB"/>
        </a:p>
      </dgm:t>
    </dgm:pt>
    <dgm:pt modelId="{2769F25D-5998-46D9-96C5-B30E51C505AC}" type="pres">
      <dgm:prSet presAssocID="{D35AC9D1-5E2B-4675-8B72-73CF6D9C0A92}" presName="diagram" presStyleCnt="0">
        <dgm:presLayoutVars>
          <dgm:dir/>
          <dgm:resizeHandles val="exact"/>
        </dgm:presLayoutVars>
      </dgm:prSet>
      <dgm:spPr/>
    </dgm:pt>
    <dgm:pt modelId="{BF70F9C3-F818-4030-B390-5E92747DAF03}" type="pres">
      <dgm:prSet presAssocID="{FF4D58BD-046F-4B52-9421-CD1F0A2702DB}" presName="node" presStyleLbl="node1" presStyleIdx="0" presStyleCnt="1">
        <dgm:presLayoutVars>
          <dgm:bulletEnabled val="1"/>
        </dgm:presLayoutVars>
      </dgm:prSet>
      <dgm:spPr/>
    </dgm:pt>
  </dgm:ptLst>
  <dgm:cxnLst>
    <dgm:cxn modelId="{88789832-6285-4490-9FCA-AB59EE5D6DDB}" type="presOf" srcId="{D35AC9D1-5E2B-4675-8B72-73CF6D9C0A92}" destId="{2769F25D-5998-46D9-96C5-B30E51C505AC}" srcOrd="0" destOrd="0" presId="urn:microsoft.com/office/officeart/2005/8/layout/default"/>
    <dgm:cxn modelId="{E3F8B7BF-2483-42F6-89F5-1CAF14B626E4}" srcId="{D35AC9D1-5E2B-4675-8B72-73CF6D9C0A92}" destId="{FF4D58BD-046F-4B52-9421-CD1F0A2702DB}" srcOrd="0" destOrd="0" parTransId="{44FF2B61-4228-4C2E-AE04-70E6EDB5E7E3}" sibTransId="{DF2507B1-A2F5-436B-955F-0B0E387A68C6}"/>
    <dgm:cxn modelId="{8EAA97D7-BEB7-44C8-8AD0-8BA9C9FDDC50}" type="presOf" srcId="{FF4D58BD-046F-4B52-9421-CD1F0A2702DB}" destId="{BF70F9C3-F818-4030-B390-5E92747DAF03}" srcOrd="0" destOrd="0" presId="urn:microsoft.com/office/officeart/2005/8/layout/default"/>
    <dgm:cxn modelId="{A69149C4-4C03-46DD-8CFC-D9591F1C1860}" type="presParOf" srcId="{2769F25D-5998-46D9-96C5-B30E51C505AC}" destId="{BF70F9C3-F818-4030-B390-5E92747DAF0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811E303-398E-4A0C-BAB1-5290848C55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7E6E016-00CD-4CE4-A612-464A70D5FA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Cancellations using RH</a:t>
          </a:r>
          <a:endParaRPr lang="en-US"/>
        </a:p>
      </dgm:t>
    </dgm:pt>
    <dgm:pt modelId="{25AC0440-02CE-4FF4-B471-E9724475304D}" type="parTrans" cxnId="{67BA9DCD-F0A8-4049-8C24-685ECB997FC9}">
      <dgm:prSet/>
      <dgm:spPr/>
      <dgm:t>
        <a:bodyPr/>
        <a:lstStyle/>
        <a:p>
          <a:endParaRPr lang="en-US"/>
        </a:p>
      </dgm:t>
    </dgm:pt>
    <dgm:pt modelId="{37E0DC7C-5493-4426-A692-6F95B06A0648}" type="sibTrans" cxnId="{67BA9DCD-F0A8-4049-8C24-685ECB997FC9}">
      <dgm:prSet/>
      <dgm:spPr/>
      <dgm:t>
        <a:bodyPr/>
        <a:lstStyle/>
        <a:p>
          <a:endParaRPr lang="en-US"/>
        </a:p>
      </dgm:t>
    </dgm:pt>
    <dgm:pt modelId="{6922F28F-6109-48E2-871C-28C5901D292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388 appointments cancelled</a:t>
          </a:r>
        </a:p>
        <a:p>
          <a:pPr>
            <a:lnSpc>
              <a:spcPct val="100000"/>
            </a:lnSpc>
          </a:pPr>
          <a:r>
            <a:rPr lang="en-GB" dirty="0"/>
            <a:t>Average of 2 a day</a:t>
          </a:r>
          <a:endParaRPr lang="en-US" dirty="0"/>
        </a:p>
      </dgm:t>
    </dgm:pt>
    <dgm:pt modelId="{31B013F1-0C26-4144-ACA7-2489FA3549F0}" type="parTrans" cxnId="{D53CA3EA-B5F0-4B62-9EC8-D21A40BC7427}">
      <dgm:prSet/>
      <dgm:spPr/>
      <dgm:t>
        <a:bodyPr/>
        <a:lstStyle/>
        <a:p>
          <a:endParaRPr lang="en-US"/>
        </a:p>
      </dgm:t>
    </dgm:pt>
    <dgm:pt modelId="{50257A25-BCB8-4FF6-9589-1F8F4615A2EF}" type="sibTrans" cxnId="{D53CA3EA-B5F0-4B62-9EC8-D21A40BC7427}">
      <dgm:prSet/>
      <dgm:spPr/>
      <dgm:t>
        <a:bodyPr/>
        <a:lstStyle/>
        <a:p>
          <a:endParaRPr lang="en-US"/>
        </a:p>
      </dgm:t>
    </dgm:pt>
    <dgm:pt modelId="{C4B4E206-32CE-466A-BCDC-5E58181A0E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Rescheduling appointment using RH</a:t>
          </a:r>
          <a:endParaRPr lang="en-US"/>
        </a:p>
      </dgm:t>
    </dgm:pt>
    <dgm:pt modelId="{6F97D27C-EE79-43AD-8F52-BAA258EF32FF}" type="parTrans" cxnId="{F3195724-FF32-4CBD-9A0E-D66690F9BBA5}">
      <dgm:prSet/>
      <dgm:spPr/>
      <dgm:t>
        <a:bodyPr/>
        <a:lstStyle/>
        <a:p>
          <a:endParaRPr lang="en-US"/>
        </a:p>
      </dgm:t>
    </dgm:pt>
    <dgm:pt modelId="{BF32067E-263E-4C42-946D-8DCE8688FF37}" type="sibTrans" cxnId="{F3195724-FF32-4CBD-9A0E-D66690F9BBA5}">
      <dgm:prSet/>
      <dgm:spPr/>
      <dgm:t>
        <a:bodyPr/>
        <a:lstStyle/>
        <a:p>
          <a:endParaRPr lang="en-US"/>
        </a:p>
      </dgm:t>
    </dgm:pt>
    <dgm:pt modelId="{A154C59C-BA54-4C60-9E0D-D8A91392641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198 appts rescheduled</a:t>
          </a:r>
          <a:endParaRPr lang="en-US" dirty="0"/>
        </a:p>
      </dgm:t>
    </dgm:pt>
    <dgm:pt modelId="{240F4627-CC86-4D7B-BABD-93AD009B231A}" type="parTrans" cxnId="{45B99872-C512-401D-82E1-A3B4F1725E4B}">
      <dgm:prSet/>
      <dgm:spPr/>
      <dgm:t>
        <a:bodyPr/>
        <a:lstStyle/>
        <a:p>
          <a:endParaRPr lang="en-US"/>
        </a:p>
      </dgm:t>
    </dgm:pt>
    <dgm:pt modelId="{68C897DB-CFA1-48F8-8A14-152FB7C1EB6C}" type="sibTrans" cxnId="{45B99872-C512-401D-82E1-A3B4F1725E4B}">
      <dgm:prSet/>
      <dgm:spPr/>
      <dgm:t>
        <a:bodyPr/>
        <a:lstStyle/>
        <a:p>
          <a:endParaRPr lang="en-US"/>
        </a:p>
      </dgm:t>
    </dgm:pt>
    <dgm:pt modelId="{003A98A3-2680-4083-B799-9BFB92A4927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Just under 1 a day</a:t>
          </a:r>
          <a:endParaRPr lang="en-US" dirty="0"/>
        </a:p>
      </dgm:t>
    </dgm:pt>
    <dgm:pt modelId="{21E8C0DF-C212-4AA6-8AAD-BC3F43DC738D}" type="parTrans" cxnId="{9B305F0B-6C36-4D87-ACE8-666C4F92F3BC}">
      <dgm:prSet/>
      <dgm:spPr/>
      <dgm:t>
        <a:bodyPr/>
        <a:lstStyle/>
        <a:p>
          <a:endParaRPr lang="en-US"/>
        </a:p>
      </dgm:t>
    </dgm:pt>
    <dgm:pt modelId="{189C2F24-C0FC-45FB-AF31-A0DA1614C9F6}" type="sibTrans" cxnId="{9B305F0B-6C36-4D87-ACE8-666C4F92F3BC}">
      <dgm:prSet/>
      <dgm:spPr/>
      <dgm:t>
        <a:bodyPr/>
        <a:lstStyle/>
        <a:p>
          <a:endParaRPr lang="en-US"/>
        </a:p>
      </dgm:t>
    </dgm:pt>
    <dgm:pt modelId="{257F12F1-0948-4F6F-A364-BB4C3D7279E9}" type="pres">
      <dgm:prSet presAssocID="{1811E303-398E-4A0C-BAB1-5290848C5599}" presName="root" presStyleCnt="0">
        <dgm:presLayoutVars>
          <dgm:dir/>
          <dgm:resizeHandles val="exact"/>
        </dgm:presLayoutVars>
      </dgm:prSet>
      <dgm:spPr/>
    </dgm:pt>
    <dgm:pt modelId="{43A635FF-4FF8-46C1-961B-4B45B8B19922}" type="pres">
      <dgm:prSet presAssocID="{47E6E016-00CD-4CE4-A612-464A70D5FA82}" presName="compNode" presStyleCnt="0"/>
      <dgm:spPr/>
    </dgm:pt>
    <dgm:pt modelId="{01A8DC9D-CDFD-46A6-AE70-1C682A4E92FD}" type="pres">
      <dgm:prSet presAssocID="{47E6E016-00CD-4CE4-A612-464A70D5FA82}" presName="bgRect" presStyleLbl="bgShp" presStyleIdx="0" presStyleCnt="2"/>
      <dgm:spPr/>
    </dgm:pt>
    <dgm:pt modelId="{08DA4133-E893-4775-ABD7-2F8FE6F0C5D6}" type="pres">
      <dgm:prSet presAssocID="{47E6E016-00CD-4CE4-A612-464A70D5FA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C2AEC309-5CAC-4FEB-97D8-ADE474AFAAEB}" type="pres">
      <dgm:prSet presAssocID="{47E6E016-00CD-4CE4-A612-464A70D5FA82}" presName="spaceRect" presStyleCnt="0"/>
      <dgm:spPr/>
    </dgm:pt>
    <dgm:pt modelId="{32E3205A-E492-4A43-B349-5913495A6D65}" type="pres">
      <dgm:prSet presAssocID="{47E6E016-00CD-4CE4-A612-464A70D5FA82}" presName="parTx" presStyleLbl="revTx" presStyleIdx="0" presStyleCnt="4">
        <dgm:presLayoutVars>
          <dgm:chMax val="0"/>
          <dgm:chPref val="0"/>
        </dgm:presLayoutVars>
      </dgm:prSet>
      <dgm:spPr/>
    </dgm:pt>
    <dgm:pt modelId="{74A452A6-5952-4AC1-BE87-AF46375BE253}" type="pres">
      <dgm:prSet presAssocID="{47E6E016-00CD-4CE4-A612-464A70D5FA82}" presName="desTx" presStyleLbl="revTx" presStyleIdx="1" presStyleCnt="4">
        <dgm:presLayoutVars/>
      </dgm:prSet>
      <dgm:spPr/>
    </dgm:pt>
    <dgm:pt modelId="{AEE985BE-F88C-4089-B28D-572C861C3648}" type="pres">
      <dgm:prSet presAssocID="{37E0DC7C-5493-4426-A692-6F95B06A0648}" presName="sibTrans" presStyleCnt="0"/>
      <dgm:spPr/>
    </dgm:pt>
    <dgm:pt modelId="{8DD7823A-B9AB-4B58-919C-0F633F40B0C1}" type="pres">
      <dgm:prSet presAssocID="{C4B4E206-32CE-466A-BCDC-5E58181A0E2E}" presName="compNode" presStyleCnt="0"/>
      <dgm:spPr/>
    </dgm:pt>
    <dgm:pt modelId="{070B6068-7220-442C-BF0C-F351C51AB39F}" type="pres">
      <dgm:prSet presAssocID="{C4B4E206-32CE-466A-BCDC-5E58181A0E2E}" presName="bgRect" presStyleLbl="bgShp" presStyleIdx="1" presStyleCnt="2" custLinFactNeighborX="-6519"/>
      <dgm:spPr/>
    </dgm:pt>
    <dgm:pt modelId="{D424FA75-CE9F-4F50-863B-F0AA43A362E1}" type="pres">
      <dgm:prSet presAssocID="{C4B4E206-32CE-466A-BCDC-5E58181A0E2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BAC7AC0-27DD-4121-BC01-A0A7A30BCC07}" type="pres">
      <dgm:prSet presAssocID="{C4B4E206-32CE-466A-BCDC-5E58181A0E2E}" presName="spaceRect" presStyleCnt="0"/>
      <dgm:spPr/>
    </dgm:pt>
    <dgm:pt modelId="{6927853A-C131-4F36-8497-BEB9E0B1B66E}" type="pres">
      <dgm:prSet presAssocID="{C4B4E206-32CE-466A-BCDC-5E58181A0E2E}" presName="parTx" presStyleLbl="revTx" presStyleIdx="2" presStyleCnt="4">
        <dgm:presLayoutVars>
          <dgm:chMax val="0"/>
          <dgm:chPref val="0"/>
        </dgm:presLayoutVars>
      </dgm:prSet>
      <dgm:spPr/>
    </dgm:pt>
    <dgm:pt modelId="{180A5950-604C-433E-938E-58288723F02C}" type="pres">
      <dgm:prSet presAssocID="{C4B4E206-32CE-466A-BCDC-5E58181A0E2E}" presName="desTx" presStyleLbl="revTx" presStyleIdx="3" presStyleCnt="4">
        <dgm:presLayoutVars/>
      </dgm:prSet>
      <dgm:spPr/>
    </dgm:pt>
  </dgm:ptLst>
  <dgm:cxnLst>
    <dgm:cxn modelId="{9B305F0B-6C36-4D87-ACE8-666C4F92F3BC}" srcId="{C4B4E206-32CE-466A-BCDC-5E58181A0E2E}" destId="{003A98A3-2680-4083-B799-9BFB92A49276}" srcOrd="1" destOrd="0" parTransId="{21E8C0DF-C212-4AA6-8AAD-BC3F43DC738D}" sibTransId="{189C2F24-C0FC-45FB-AF31-A0DA1614C9F6}"/>
    <dgm:cxn modelId="{F3195724-FF32-4CBD-9A0E-D66690F9BBA5}" srcId="{1811E303-398E-4A0C-BAB1-5290848C5599}" destId="{C4B4E206-32CE-466A-BCDC-5E58181A0E2E}" srcOrd="1" destOrd="0" parTransId="{6F97D27C-EE79-43AD-8F52-BAA258EF32FF}" sibTransId="{BF32067E-263E-4C42-946D-8DCE8688FF37}"/>
    <dgm:cxn modelId="{14C1223A-FEB7-4DD0-AD19-FEFB0FFE9923}" type="presOf" srcId="{003A98A3-2680-4083-B799-9BFB92A49276}" destId="{180A5950-604C-433E-938E-58288723F02C}" srcOrd="0" destOrd="1" presId="urn:microsoft.com/office/officeart/2018/2/layout/IconVerticalSolidList"/>
    <dgm:cxn modelId="{1626C260-B5A9-472A-9A15-359CD121A5FD}" type="presOf" srcId="{1811E303-398E-4A0C-BAB1-5290848C5599}" destId="{257F12F1-0948-4F6F-A364-BB4C3D7279E9}" srcOrd="0" destOrd="0" presId="urn:microsoft.com/office/officeart/2018/2/layout/IconVerticalSolidList"/>
    <dgm:cxn modelId="{5CE4F64A-C1CB-45BE-A56C-6465724F3427}" type="presOf" srcId="{6922F28F-6109-48E2-871C-28C5901D2925}" destId="{74A452A6-5952-4AC1-BE87-AF46375BE253}" srcOrd="0" destOrd="0" presId="urn:microsoft.com/office/officeart/2018/2/layout/IconVerticalSolidList"/>
    <dgm:cxn modelId="{45B99872-C512-401D-82E1-A3B4F1725E4B}" srcId="{C4B4E206-32CE-466A-BCDC-5E58181A0E2E}" destId="{A154C59C-BA54-4C60-9E0D-D8A91392641D}" srcOrd="0" destOrd="0" parTransId="{240F4627-CC86-4D7B-BABD-93AD009B231A}" sibTransId="{68C897DB-CFA1-48F8-8A14-152FB7C1EB6C}"/>
    <dgm:cxn modelId="{F0A30F78-CCE8-4A5B-A2E0-63E6D1CDA0DE}" type="presOf" srcId="{C4B4E206-32CE-466A-BCDC-5E58181A0E2E}" destId="{6927853A-C131-4F36-8497-BEB9E0B1B66E}" srcOrd="0" destOrd="0" presId="urn:microsoft.com/office/officeart/2018/2/layout/IconVerticalSolidList"/>
    <dgm:cxn modelId="{1E151C96-2213-4C45-9F18-E00DFC841BFB}" type="presOf" srcId="{A154C59C-BA54-4C60-9E0D-D8A91392641D}" destId="{180A5950-604C-433E-938E-58288723F02C}" srcOrd="0" destOrd="0" presId="urn:microsoft.com/office/officeart/2018/2/layout/IconVerticalSolidList"/>
    <dgm:cxn modelId="{67BA9DCD-F0A8-4049-8C24-685ECB997FC9}" srcId="{1811E303-398E-4A0C-BAB1-5290848C5599}" destId="{47E6E016-00CD-4CE4-A612-464A70D5FA82}" srcOrd="0" destOrd="0" parTransId="{25AC0440-02CE-4FF4-B471-E9724475304D}" sibTransId="{37E0DC7C-5493-4426-A692-6F95B06A0648}"/>
    <dgm:cxn modelId="{D53CA3EA-B5F0-4B62-9EC8-D21A40BC7427}" srcId="{47E6E016-00CD-4CE4-A612-464A70D5FA82}" destId="{6922F28F-6109-48E2-871C-28C5901D2925}" srcOrd="0" destOrd="0" parTransId="{31B013F1-0C26-4144-ACA7-2489FA3549F0}" sibTransId="{50257A25-BCB8-4FF6-9589-1F8F4615A2EF}"/>
    <dgm:cxn modelId="{AA793EFF-FC40-4002-A261-EDB47EB66698}" type="presOf" srcId="{47E6E016-00CD-4CE4-A612-464A70D5FA82}" destId="{32E3205A-E492-4A43-B349-5913495A6D65}" srcOrd="0" destOrd="0" presId="urn:microsoft.com/office/officeart/2018/2/layout/IconVerticalSolidList"/>
    <dgm:cxn modelId="{F6D43165-2D71-4DB5-9CFA-24C1891A80D2}" type="presParOf" srcId="{257F12F1-0948-4F6F-A364-BB4C3D7279E9}" destId="{43A635FF-4FF8-46C1-961B-4B45B8B19922}" srcOrd="0" destOrd="0" presId="urn:microsoft.com/office/officeart/2018/2/layout/IconVerticalSolidList"/>
    <dgm:cxn modelId="{7EE35A1F-3303-462F-B419-A1FCCEB580EF}" type="presParOf" srcId="{43A635FF-4FF8-46C1-961B-4B45B8B19922}" destId="{01A8DC9D-CDFD-46A6-AE70-1C682A4E92FD}" srcOrd="0" destOrd="0" presId="urn:microsoft.com/office/officeart/2018/2/layout/IconVerticalSolidList"/>
    <dgm:cxn modelId="{989CE50D-BCD6-4496-9C25-DE81032E0AB5}" type="presParOf" srcId="{43A635FF-4FF8-46C1-961B-4B45B8B19922}" destId="{08DA4133-E893-4775-ABD7-2F8FE6F0C5D6}" srcOrd="1" destOrd="0" presId="urn:microsoft.com/office/officeart/2018/2/layout/IconVerticalSolidList"/>
    <dgm:cxn modelId="{5F933CFE-78FF-472D-ADE8-C8C8B6ED0E70}" type="presParOf" srcId="{43A635FF-4FF8-46C1-961B-4B45B8B19922}" destId="{C2AEC309-5CAC-4FEB-97D8-ADE474AFAAEB}" srcOrd="2" destOrd="0" presId="urn:microsoft.com/office/officeart/2018/2/layout/IconVerticalSolidList"/>
    <dgm:cxn modelId="{A993429D-30C5-499D-BA5A-613BDC1432CF}" type="presParOf" srcId="{43A635FF-4FF8-46C1-961B-4B45B8B19922}" destId="{32E3205A-E492-4A43-B349-5913495A6D65}" srcOrd="3" destOrd="0" presId="urn:microsoft.com/office/officeart/2018/2/layout/IconVerticalSolidList"/>
    <dgm:cxn modelId="{88544EB7-CCAD-428F-B994-15DC40EDD554}" type="presParOf" srcId="{43A635FF-4FF8-46C1-961B-4B45B8B19922}" destId="{74A452A6-5952-4AC1-BE87-AF46375BE253}" srcOrd="4" destOrd="0" presId="urn:microsoft.com/office/officeart/2018/2/layout/IconVerticalSolidList"/>
    <dgm:cxn modelId="{1861FEC6-692C-402E-B6B0-DE45A84E887C}" type="presParOf" srcId="{257F12F1-0948-4F6F-A364-BB4C3D7279E9}" destId="{AEE985BE-F88C-4089-B28D-572C861C3648}" srcOrd="1" destOrd="0" presId="urn:microsoft.com/office/officeart/2018/2/layout/IconVerticalSolidList"/>
    <dgm:cxn modelId="{43616CF4-1EE3-48DF-A48A-65E8562C062A}" type="presParOf" srcId="{257F12F1-0948-4F6F-A364-BB4C3D7279E9}" destId="{8DD7823A-B9AB-4B58-919C-0F633F40B0C1}" srcOrd="2" destOrd="0" presId="urn:microsoft.com/office/officeart/2018/2/layout/IconVerticalSolidList"/>
    <dgm:cxn modelId="{AEC80776-7782-43D7-B75C-2EA92CB1943A}" type="presParOf" srcId="{8DD7823A-B9AB-4B58-919C-0F633F40B0C1}" destId="{070B6068-7220-442C-BF0C-F351C51AB39F}" srcOrd="0" destOrd="0" presId="urn:microsoft.com/office/officeart/2018/2/layout/IconVerticalSolidList"/>
    <dgm:cxn modelId="{9008B33B-51FF-4494-B092-BA15BF000E24}" type="presParOf" srcId="{8DD7823A-B9AB-4B58-919C-0F633F40B0C1}" destId="{D424FA75-CE9F-4F50-863B-F0AA43A362E1}" srcOrd="1" destOrd="0" presId="urn:microsoft.com/office/officeart/2018/2/layout/IconVerticalSolidList"/>
    <dgm:cxn modelId="{4A011EE6-5B03-4B36-BDA0-982E229E1376}" type="presParOf" srcId="{8DD7823A-B9AB-4B58-919C-0F633F40B0C1}" destId="{4BAC7AC0-27DD-4121-BC01-A0A7A30BCC07}" srcOrd="2" destOrd="0" presId="urn:microsoft.com/office/officeart/2018/2/layout/IconVerticalSolidList"/>
    <dgm:cxn modelId="{DA1CEC4B-3E72-4E90-96D2-6A25C77D6F88}" type="presParOf" srcId="{8DD7823A-B9AB-4B58-919C-0F633F40B0C1}" destId="{6927853A-C131-4F36-8497-BEB9E0B1B66E}" srcOrd="3" destOrd="0" presId="urn:microsoft.com/office/officeart/2018/2/layout/IconVerticalSolidList"/>
    <dgm:cxn modelId="{80B5E4BE-13A2-41A8-A3E5-CC97AAB2E553}" type="presParOf" srcId="{8DD7823A-B9AB-4B58-919C-0F633F40B0C1}" destId="{180A5950-604C-433E-938E-58288723F02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BC4997C-45C1-485A-BBF1-BA8312A2F5C9}" type="doc">
      <dgm:prSet loTypeId="urn:microsoft.com/office/officeart/2005/8/layout/arrow6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EF97EB0-E42B-4CD0-A49A-BBA8A5479777}">
      <dgm:prSet phldrT="[Text]"/>
      <dgm:spPr/>
      <dgm:t>
        <a:bodyPr/>
        <a:lstStyle/>
        <a:p>
          <a:r>
            <a:rPr lang="en-GB"/>
            <a:t>Does not include</a:t>
          </a:r>
        </a:p>
      </dgm:t>
    </dgm:pt>
    <dgm:pt modelId="{750457E4-4A46-4989-B782-23CDB5098D8B}" type="parTrans" cxnId="{F164EB60-F808-468C-A1EA-60BA2B521A46}">
      <dgm:prSet/>
      <dgm:spPr/>
      <dgm:t>
        <a:bodyPr/>
        <a:lstStyle/>
        <a:p>
          <a:endParaRPr lang="en-GB"/>
        </a:p>
      </dgm:t>
    </dgm:pt>
    <dgm:pt modelId="{376F46CE-2F98-45FE-97F6-750A1E3243F4}" type="sibTrans" cxnId="{F164EB60-F808-468C-A1EA-60BA2B521A46}">
      <dgm:prSet/>
      <dgm:spPr/>
      <dgm:t>
        <a:bodyPr/>
        <a:lstStyle/>
        <a:p>
          <a:endParaRPr lang="en-GB"/>
        </a:p>
      </dgm:t>
    </dgm:pt>
    <dgm:pt modelId="{AA3E3013-EAE6-4165-8207-91E3C02F80EA}">
      <dgm:prSet phldrT="[Text]"/>
      <dgm:spPr/>
      <dgm:t>
        <a:bodyPr/>
        <a:lstStyle/>
        <a:p>
          <a:r>
            <a:rPr lang="en-GB"/>
            <a:t>Signing scripts, tasks, admin, results</a:t>
          </a:r>
        </a:p>
      </dgm:t>
    </dgm:pt>
    <dgm:pt modelId="{1A824DB1-555E-4AEE-A716-D9ABCCAAC34E}" type="parTrans" cxnId="{1B8D03C2-6185-4EE7-A30B-EF2D8E686581}">
      <dgm:prSet/>
      <dgm:spPr/>
      <dgm:t>
        <a:bodyPr/>
        <a:lstStyle/>
        <a:p>
          <a:endParaRPr lang="en-GB"/>
        </a:p>
      </dgm:t>
    </dgm:pt>
    <dgm:pt modelId="{440631EA-A4B7-451B-9C41-8A7A084BF433}" type="sibTrans" cxnId="{1B8D03C2-6185-4EE7-A30B-EF2D8E686581}">
      <dgm:prSet/>
      <dgm:spPr/>
      <dgm:t>
        <a:bodyPr/>
        <a:lstStyle/>
        <a:p>
          <a:endParaRPr lang="en-GB"/>
        </a:p>
      </dgm:t>
    </dgm:pt>
    <dgm:pt modelId="{DDBE9F29-FD81-448F-8C84-85D2F30B6BAB}" type="pres">
      <dgm:prSet presAssocID="{FBC4997C-45C1-485A-BBF1-BA8312A2F5C9}" presName="compositeShape" presStyleCnt="0">
        <dgm:presLayoutVars>
          <dgm:chMax val="2"/>
          <dgm:dir/>
          <dgm:resizeHandles val="exact"/>
        </dgm:presLayoutVars>
      </dgm:prSet>
      <dgm:spPr/>
    </dgm:pt>
    <dgm:pt modelId="{5C95501B-0D99-4083-BF84-23C94EC5E0EE}" type="pres">
      <dgm:prSet presAssocID="{FBC4997C-45C1-485A-BBF1-BA8312A2F5C9}" presName="ribbon" presStyleLbl="node1" presStyleIdx="0" presStyleCnt="1"/>
      <dgm:spPr/>
    </dgm:pt>
    <dgm:pt modelId="{C63ADC9D-B34D-4ED9-81D6-E7DB62348FCA}" type="pres">
      <dgm:prSet presAssocID="{FBC4997C-45C1-485A-BBF1-BA8312A2F5C9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C2D0A8C-9B1F-49F4-8D20-D537118B7972}" type="pres">
      <dgm:prSet presAssocID="{FBC4997C-45C1-485A-BBF1-BA8312A2F5C9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164EB60-F808-468C-A1EA-60BA2B521A46}" srcId="{FBC4997C-45C1-485A-BBF1-BA8312A2F5C9}" destId="{DEF97EB0-E42B-4CD0-A49A-BBA8A5479777}" srcOrd="0" destOrd="0" parTransId="{750457E4-4A46-4989-B782-23CDB5098D8B}" sibTransId="{376F46CE-2F98-45FE-97F6-750A1E3243F4}"/>
    <dgm:cxn modelId="{8D732A6F-C50D-47AC-BA37-326A6824F4C5}" type="presOf" srcId="{AA3E3013-EAE6-4165-8207-91E3C02F80EA}" destId="{8C2D0A8C-9B1F-49F4-8D20-D537118B7972}" srcOrd="0" destOrd="0" presId="urn:microsoft.com/office/officeart/2005/8/layout/arrow6"/>
    <dgm:cxn modelId="{6158D2A2-B631-4349-A0E2-2845E6F749E1}" type="presOf" srcId="{DEF97EB0-E42B-4CD0-A49A-BBA8A5479777}" destId="{C63ADC9D-B34D-4ED9-81D6-E7DB62348FCA}" srcOrd="0" destOrd="0" presId="urn:microsoft.com/office/officeart/2005/8/layout/arrow6"/>
    <dgm:cxn modelId="{8D030EA3-509F-48B2-A264-529ADD4537D5}" type="presOf" srcId="{FBC4997C-45C1-485A-BBF1-BA8312A2F5C9}" destId="{DDBE9F29-FD81-448F-8C84-85D2F30B6BAB}" srcOrd="0" destOrd="0" presId="urn:microsoft.com/office/officeart/2005/8/layout/arrow6"/>
    <dgm:cxn modelId="{1B8D03C2-6185-4EE7-A30B-EF2D8E686581}" srcId="{FBC4997C-45C1-485A-BBF1-BA8312A2F5C9}" destId="{AA3E3013-EAE6-4165-8207-91E3C02F80EA}" srcOrd="1" destOrd="0" parTransId="{1A824DB1-555E-4AEE-A716-D9ABCCAAC34E}" sibTransId="{440631EA-A4B7-451B-9C41-8A7A084BF433}"/>
    <dgm:cxn modelId="{15A82215-5838-431D-A4C0-4BE9DFE472BA}" type="presParOf" srcId="{DDBE9F29-FD81-448F-8C84-85D2F30B6BAB}" destId="{5C95501B-0D99-4083-BF84-23C94EC5E0EE}" srcOrd="0" destOrd="0" presId="urn:microsoft.com/office/officeart/2005/8/layout/arrow6"/>
    <dgm:cxn modelId="{747E0C3F-DB31-43E9-B599-EA1FB65CBBF3}" type="presParOf" srcId="{DDBE9F29-FD81-448F-8C84-85D2F30B6BAB}" destId="{C63ADC9D-B34D-4ED9-81D6-E7DB62348FCA}" srcOrd="1" destOrd="0" presId="urn:microsoft.com/office/officeart/2005/8/layout/arrow6"/>
    <dgm:cxn modelId="{E444BAD7-3F88-49AC-9199-0B27A6A1C5F1}" type="presParOf" srcId="{DDBE9F29-FD81-448F-8C84-85D2F30B6BAB}" destId="{8C2D0A8C-9B1F-49F4-8D20-D537118B797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44BCD28-BAD4-462B-8AA9-9DA988DB2962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DE8108A-5495-460E-8CA6-18D75750EC4B}">
      <dgm:prSet phldrT="[Text]"/>
      <dgm:spPr/>
      <dgm:t>
        <a:bodyPr/>
        <a:lstStyle/>
        <a:p>
          <a:r>
            <a:rPr lang="en-GB" dirty="0"/>
            <a:t>GPA</a:t>
          </a:r>
        </a:p>
        <a:p>
          <a:r>
            <a:rPr lang="en-GB" dirty="0"/>
            <a:t>General Practice Assistant</a:t>
          </a:r>
        </a:p>
      </dgm:t>
    </dgm:pt>
    <dgm:pt modelId="{E87F140E-EB18-4446-B1CE-E663EEBE4A19}" type="parTrans" cxnId="{937A2286-75DA-46B3-8BC7-A3F2D4522C5C}">
      <dgm:prSet/>
      <dgm:spPr/>
      <dgm:t>
        <a:bodyPr/>
        <a:lstStyle/>
        <a:p>
          <a:endParaRPr lang="en-GB"/>
        </a:p>
      </dgm:t>
    </dgm:pt>
    <dgm:pt modelId="{3E29AD7B-D3CE-473F-BAAD-55B30C555266}" type="sibTrans" cxnId="{937A2286-75DA-46B3-8BC7-A3F2D4522C5C}">
      <dgm:prSet/>
      <dgm:spPr/>
      <dgm:t>
        <a:bodyPr/>
        <a:lstStyle/>
        <a:p>
          <a:endParaRPr lang="en-GB"/>
        </a:p>
      </dgm:t>
    </dgm:pt>
    <dgm:pt modelId="{D4466B88-0F67-4AFB-BCA4-ED9C320BA6EC}">
      <dgm:prSet/>
      <dgm:spPr/>
      <dgm:t>
        <a:bodyPr/>
        <a:lstStyle/>
        <a:p>
          <a:r>
            <a:rPr lang="en-GB" dirty="0"/>
            <a:t>HVS</a:t>
          </a:r>
        </a:p>
        <a:p>
          <a:r>
            <a:rPr lang="en-GB" dirty="0"/>
            <a:t>Home Visiting Service</a:t>
          </a:r>
        </a:p>
      </dgm:t>
    </dgm:pt>
    <dgm:pt modelId="{1041874E-C0EF-49E1-858C-47DC5E18A01B}" type="parTrans" cxnId="{6ACD80A7-7ECB-41E8-9A24-DF1D5118945D}">
      <dgm:prSet/>
      <dgm:spPr/>
      <dgm:t>
        <a:bodyPr/>
        <a:lstStyle/>
        <a:p>
          <a:endParaRPr lang="en-GB"/>
        </a:p>
      </dgm:t>
    </dgm:pt>
    <dgm:pt modelId="{0CF58C3F-F521-4CB7-8113-3FD3DC1A9585}" type="sibTrans" cxnId="{6ACD80A7-7ECB-41E8-9A24-DF1D5118945D}">
      <dgm:prSet/>
      <dgm:spPr/>
      <dgm:t>
        <a:bodyPr/>
        <a:lstStyle/>
        <a:p>
          <a:endParaRPr lang="en-GB"/>
        </a:p>
      </dgm:t>
    </dgm:pt>
    <dgm:pt modelId="{99A42C2C-A982-45C4-91A4-64E311FAFE8E}">
      <dgm:prSet/>
      <dgm:spPr/>
      <dgm:t>
        <a:bodyPr/>
        <a:lstStyle/>
        <a:p>
          <a:r>
            <a:rPr lang="en-GB" dirty="0"/>
            <a:t>PST </a:t>
          </a:r>
        </a:p>
        <a:p>
          <a:r>
            <a:rPr lang="en-GB" dirty="0"/>
            <a:t>Patient Service Team</a:t>
          </a:r>
        </a:p>
      </dgm:t>
    </dgm:pt>
    <dgm:pt modelId="{4F9F207A-C9BF-4966-A5A2-5EBCD51002DD}" type="parTrans" cxnId="{382B906F-9F14-4FA2-95A7-75AED514D2D3}">
      <dgm:prSet/>
      <dgm:spPr/>
      <dgm:t>
        <a:bodyPr/>
        <a:lstStyle/>
        <a:p>
          <a:endParaRPr lang="en-GB"/>
        </a:p>
      </dgm:t>
    </dgm:pt>
    <dgm:pt modelId="{F6E5EB91-B49A-4D3E-B053-35E634A27B86}" type="sibTrans" cxnId="{382B906F-9F14-4FA2-95A7-75AED514D2D3}">
      <dgm:prSet/>
      <dgm:spPr/>
      <dgm:t>
        <a:bodyPr/>
        <a:lstStyle/>
        <a:p>
          <a:endParaRPr lang="en-GB"/>
        </a:p>
      </dgm:t>
    </dgm:pt>
    <dgm:pt modelId="{08A15E69-1637-49D1-9D52-C1C04A66C6F7}">
      <dgm:prSet/>
      <dgm:spPr/>
      <dgm:t>
        <a:bodyPr/>
        <a:lstStyle/>
        <a:p>
          <a:r>
            <a:rPr lang="en-GB" dirty="0"/>
            <a:t>LLR</a:t>
          </a:r>
        </a:p>
        <a:p>
          <a:r>
            <a:rPr lang="en-GB" dirty="0"/>
            <a:t>Leicester, Leicestershire, Rutland</a:t>
          </a:r>
        </a:p>
      </dgm:t>
    </dgm:pt>
    <dgm:pt modelId="{B1AC433E-85BB-42FB-9F5C-C6FE5CD569B7}" type="parTrans" cxnId="{EC2709AF-8E8C-40A3-B2E0-16EFBBEFA200}">
      <dgm:prSet/>
      <dgm:spPr/>
      <dgm:t>
        <a:bodyPr/>
        <a:lstStyle/>
        <a:p>
          <a:endParaRPr lang="en-GB"/>
        </a:p>
      </dgm:t>
    </dgm:pt>
    <dgm:pt modelId="{A21F9F1B-C7A7-4FF9-AEB4-05FC709D5E21}" type="sibTrans" cxnId="{EC2709AF-8E8C-40A3-B2E0-16EFBBEFA200}">
      <dgm:prSet/>
      <dgm:spPr/>
      <dgm:t>
        <a:bodyPr/>
        <a:lstStyle/>
        <a:p>
          <a:endParaRPr lang="en-GB"/>
        </a:p>
      </dgm:t>
    </dgm:pt>
    <dgm:pt modelId="{0C3EDB61-E053-4B0C-A982-2FEF3E37BE03}">
      <dgm:prSet/>
      <dgm:spPr/>
      <dgm:t>
        <a:bodyPr/>
        <a:lstStyle/>
        <a:p>
          <a:r>
            <a:rPr lang="en-GB" dirty="0"/>
            <a:t>DNA</a:t>
          </a:r>
        </a:p>
        <a:p>
          <a:r>
            <a:rPr lang="en-GB" dirty="0"/>
            <a:t>Did Not Attend</a:t>
          </a:r>
        </a:p>
      </dgm:t>
    </dgm:pt>
    <dgm:pt modelId="{7145275A-E7FE-4ED0-87B3-8E5679683591}" type="parTrans" cxnId="{AABC0CF8-A462-44DF-B45D-9A1A9327A4BF}">
      <dgm:prSet/>
      <dgm:spPr/>
      <dgm:t>
        <a:bodyPr/>
        <a:lstStyle/>
        <a:p>
          <a:endParaRPr lang="en-GB"/>
        </a:p>
      </dgm:t>
    </dgm:pt>
    <dgm:pt modelId="{EF1B5736-7035-4EB6-AE4E-F4DC8B86FA88}" type="sibTrans" cxnId="{AABC0CF8-A462-44DF-B45D-9A1A9327A4BF}">
      <dgm:prSet/>
      <dgm:spPr/>
      <dgm:t>
        <a:bodyPr/>
        <a:lstStyle/>
        <a:p>
          <a:endParaRPr lang="en-GB"/>
        </a:p>
      </dgm:t>
    </dgm:pt>
    <dgm:pt modelId="{C2E82212-3206-4F62-90CF-4E617A8A3163}">
      <dgm:prSet/>
      <dgm:spPr/>
      <dgm:t>
        <a:bodyPr/>
        <a:lstStyle/>
        <a:p>
          <a:r>
            <a:rPr lang="en-GB" dirty="0"/>
            <a:t>CHIS</a:t>
          </a:r>
        </a:p>
        <a:p>
          <a:r>
            <a:rPr lang="en-GB" dirty="0"/>
            <a:t>Child </a:t>
          </a:r>
          <a:r>
            <a:rPr lang="en-GB"/>
            <a:t>Health Information Serivce</a:t>
          </a:r>
          <a:endParaRPr lang="en-GB" dirty="0"/>
        </a:p>
      </dgm:t>
    </dgm:pt>
    <dgm:pt modelId="{D159A0AF-7893-4D97-8DB4-FF04E62D6608}" type="parTrans" cxnId="{70319A40-A3D5-45C5-BE18-088D4036DABF}">
      <dgm:prSet/>
      <dgm:spPr/>
      <dgm:t>
        <a:bodyPr/>
        <a:lstStyle/>
        <a:p>
          <a:endParaRPr lang="en-GB"/>
        </a:p>
      </dgm:t>
    </dgm:pt>
    <dgm:pt modelId="{F4E6FC26-C5E7-4092-AC35-731A876F79DE}" type="sibTrans" cxnId="{70319A40-A3D5-45C5-BE18-088D4036DABF}">
      <dgm:prSet/>
      <dgm:spPr/>
      <dgm:t>
        <a:bodyPr/>
        <a:lstStyle/>
        <a:p>
          <a:endParaRPr lang="en-GB"/>
        </a:p>
      </dgm:t>
    </dgm:pt>
    <dgm:pt modelId="{CDD853F8-192C-4F40-87C3-434BA72D9272}">
      <dgm:prSet/>
      <dgm:spPr/>
      <dgm:t>
        <a:bodyPr/>
        <a:lstStyle/>
        <a:p>
          <a:r>
            <a:rPr lang="en-GB" dirty="0"/>
            <a:t>ARI</a:t>
          </a:r>
        </a:p>
        <a:p>
          <a:r>
            <a:rPr lang="en-GB" dirty="0"/>
            <a:t>Acute Respiratory Infection</a:t>
          </a:r>
        </a:p>
      </dgm:t>
    </dgm:pt>
    <dgm:pt modelId="{61CEFA77-CDD5-413D-9471-92AB7C99C057}" type="parTrans" cxnId="{0F6F534A-A24E-4AFB-9E32-DCABF7090F93}">
      <dgm:prSet/>
      <dgm:spPr/>
      <dgm:t>
        <a:bodyPr/>
        <a:lstStyle/>
        <a:p>
          <a:endParaRPr lang="en-GB"/>
        </a:p>
      </dgm:t>
    </dgm:pt>
    <dgm:pt modelId="{7685435B-EC87-4D3A-843B-334431E35722}" type="sibTrans" cxnId="{0F6F534A-A24E-4AFB-9E32-DCABF7090F93}">
      <dgm:prSet/>
      <dgm:spPr/>
      <dgm:t>
        <a:bodyPr/>
        <a:lstStyle/>
        <a:p>
          <a:endParaRPr lang="en-GB"/>
        </a:p>
      </dgm:t>
    </dgm:pt>
    <dgm:pt modelId="{055BC6B7-51F7-4FC5-829B-8AA6F6380DFF}">
      <dgm:prSet/>
      <dgm:spPr/>
      <dgm:t>
        <a:bodyPr/>
        <a:lstStyle/>
        <a:p>
          <a:r>
            <a:rPr lang="en-GB" dirty="0"/>
            <a:t>DSA</a:t>
          </a:r>
        </a:p>
        <a:p>
          <a:r>
            <a:rPr lang="en-GB" dirty="0"/>
            <a:t>Data Sharing Agreement</a:t>
          </a:r>
        </a:p>
      </dgm:t>
    </dgm:pt>
    <dgm:pt modelId="{DDCE9A38-7A11-45C4-B7A9-934D7B849FF5}" type="parTrans" cxnId="{AD81F01C-8EC4-4C23-A936-8E313FBB4271}">
      <dgm:prSet/>
      <dgm:spPr/>
      <dgm:t>
        <a:bodyPr/>
        <a:lstStyle/>
        <a:p>
          <a:endParaRPr lang="en-GB"/>
        </a:p>
      </dgm:t>
    </dgm:pt>
    <dgm:pt modelId="{902F9B9E-95BE-4D87-89B1-E84E96533FA5}" type="sibTrans" cxnId="{AD81F01C-8EC4-4C23-A936-8E313FBB4271}">
      <dgm:prSet/>
      <dgm:spPr/>
      <dgm:t>
        <a:bodyPr/>
        <a:lstStyle/>
        <a:p>
          <a:endParaRPr lang="en-GB"/>
        </a:p>
      </dgm:t>
    </dgm:pt>
    <dgm:pt modelId="{31FAEB5F-AB7B-4876-9BA3-D98C0A418B1E}">
      <dgm:prSet/>
      <dgm:spPr/>
      <dgm:t>
        <a:bodyPr/>
        <a:lstStyle/>
        <a:p>
          <a:r>
            <a:rPr lang="en-GB" dirty="0"/>
            <a:t>PCN</a:t>
          </a:r>
        </a:p>
        <a:p>
          <a:r>
            <a:rPr lang="en-GB" dirty="0"/>
            <a:t>Primary Care Network</a:t>
          </a:r>
        </a:p>
      </dgm:t>
    </dgm:pt>
    <dgm:pt modelId="{26204CE6-A949-4EFF-8EA8-82B2EACE10C8}" type="parTrans" cxnId="{A789A271-A2B3-495A-92D4-162B7F3C0538}">
      <dgm:prSet/>
      <dgm:spPr/>
      <dgm:t>
        <a:bodyPr/>
        <a:lstStyle/>
        <a:p>
          <a:endParaRPr lang="en-GB"/>
        </a:p>
      </dgm:t>
    </dgm:pt>
    <dgm:pt modelId="{B82BAD65-BB6E-40A5-BF77-75B37D7DCCF0}" type="sibTrans" cxnId="{A789A271-A2B3-495A-92D4-162B7F3C0538}">
      <dgm:prSet/>
      <dgm:spPr/>
      <dgm:t>
        <a:bodyPr/>
        <a:lstStyle/>
        <a:p>
          <a:endParaRPr lang="en-GB"/>
        </a:p>
      </dgm:t>
    </dgm:pt>
    <dgm:pt modelId="{1D1AB9AD-AD1E-4B49-9F4F-FA859DAFADB4}">
      <dgm:prSet/>
      <dgm:spPr/>
      <dgm:t>
        <a:bodyPr/>
        <a:lstStyle/>
        <a:p>
          <a:r>
            <a:rPr lang="en-GB" dirty="0"/>
            <a:t>NIHR</a:t>
          </a:r>
        </a:p>
        <a:p>
          <a:r>
            <a:rPr lang="en-GB" dirty="0"/>
            <a:t>National Institute for Health and Social Care</a:t>
          </a:r>
        </a:p>
      </dgm:t>
    </dgm:pt>
    <dgm:pt modelId="{FC8F677D-DC2D-421B-82DE-28921800B31C}" type="parTrans" cxnId="{490F24E9-B256-41D2-9342-18DBD081333B}">
      <dgm:prSet/>
      <dgm:spPr/>
    </dgm:pt>
    <dgm:pt modelId="{DFB630EA-0A0B-4A01-A52A-F70E3A1D6CBE}" type="sibTrans" cxnId="{490F24E9-B256-41D2-9342-18DBD081333B}">
      <dgm:prSet/>
      <dgm:spPr/>
    </dgm:pt>
    <dgm:pt modelId="{9E0566A3-A677-43A7-9F80-F2DAA3CA7E9C}">
      <dgm:prSet/>
      <dgm:spPr/>
      <dgm:t>
        <a:bodyPr/>
        <a:lstStyle/>
        <a:p>
          <a:r>
            <a:rPr lang="en-GB" dirty="0"/>
            <a:t>DHSC</a:t>
          </a:r>
        </a:p>
        <a:p>
          <a:r>
            <a:rPr lang="en-GB" dirty="0"/>
            <a:t>Department of Health and Social Care</a:t>
          </a:r>
        </a:p>
      </dgm:t>
    </dgm:pt>
    <dgm:pt modelId="{67E15561-2E24-4380-B86E-9A106ECD03E9}" type="parTrans" cxnId="{E85E8FC9-59C4-474B-8672-8D3CD570A1E9}">
      <dgm:prSet/>
      <dgm:spPr/>
    </dgm:pt>
    <dgm:pt modelId="{8FB82FB6-88E9-468D-916E-7A805BAC261A}" type="sibTrans" cxnId="{E85E8FC9-59C4-474B-8672-8D3CD570A1E9}">
      <dgm:prSet/>
      <dgm:spPr/>
    </dgm:pt>
    <dgm:pt modelId="{F222249B-B5DD-499B-92C6-31081100B95B}">
      <dgm:prSet/>
      <dgm:spPr/>
      <dgm:t>
        <a:bodyPr/>
        <a:lstStyle/>
        <a:p>
          <a:r>
            <a:rPr lang="en-GB" dirty="0"/>
            <a:t>RDN</a:t>
          </a:r>
        </a:p>
        <a:p>
          <a:r>
            <a:rPr lang="en-GB" dirty="0"/>
            <a:t>Research Delivery Network</a:t>
          </a:r>
        </a:p>
      </dgm:t>
    </dgm:pt>
    <dgm:pt modelId="{E0CA2B3F-4688-4E71-8F34-025721141669}" type="parTrans" cxnId="{3376744D-1B63-4A5E-AF3A-0F88E8243D5A}">
      <dgm:prSet/>
      <dgm:spPr/>
    </dgm:pt>
    <dgm:pt modelId="{1A8254B5-BEC5-4806-A91C-553826EC5B2E}" type="sibTrans" cxnId="{3376744D-1B63-4A5E-AF3A-0F88E8243D5A}">
      <dgm:prSet/>
      <dgm:spPr/>
    </dgm:pt>
    <dgm:pt modelId="{F2FA7E27-D0EA-452E-B7B9-3B1DAC2DD492}" type="pres">
      <dgm:prSet presAssocID="{E44BCD28-BAD4-462B-8AA9-9DA988DB2962}" presName="diagram" presStyleCnt="0">
        <dgm:presLayoutVars>
          <dgm:dir/>
          <dgm:resizeHandles val="exact"/>
        </dgm:presLayoutVars>
      </dgm:prSet>
      <dgm:spPr/>
    </dgm:pt>
    <dgm:pt modelId="{893DF31E-85F4-409D-9CE6-D55F6CFAFE1B}" type="pres">
      <dgm:prSet presAssocID="{CDD853F8-192C-4F40-87C3-434BA72D9272}" presName="node" presStyleLbl="node1" presStyleIdx="0" presStyleCnt="12">
        <dgm:presLayoutVars>
          <dgm:bulletEnabled val="1"/>
        </dgm:presLayoutVars>
      </dgm:prSet>
      <dgm:spPr/>
    </dgm:pt>
    <dgm:pt modelId="{EF919457-74B4-49DA-967A-FB1C4131D86B}" type="pres">
      <dgm:prSet presAssocID="{7685435B-EC87-4D3A-843B-334431E35722}" presName="sibTrans" presStyleCnt="0"/>
      <dgm:spPr/>
    </dgm:pt>
    <dgm:pt modelId="{41A0B3DC-6622-43AA-8EDC-B142C311187F}" type="pres">
      <dgm:prSet presAssocID="{C2E82212-3206-4F62-90CF-4E617A8A3163}" presName="node" presStyleLbl="node1" presStyleIdx="1" presStyleCnt="12">
        <dgm:presLayoutVars>
          <dgm:bulletEnabled val="1"/>
        </dgm:presLayoutVars>
      </dgm:prSet>
      <dgm:spPr/>
    </dgm:pt>
    <dgm:pt modelId="{08A7EA01-ABB4-4736-8C4F-F93EA4C4B547}" type="pres">
      <dgm:prSet presAssocID="{F4E6FC26-C5E7-4092-AC35-731A876F79DE}" presName="sibTrans" presStyleCnt="0"/>
      <dgm:spPr/>
    </dgm:pt>
    <dgm:pt modelId="{3AA89B52-A372-43DD-8016-76B63E0C58EF}" type="pres">
      <dgm:prSet presAssocID="{9E0566A3-A677-43A7-9F80-F2DAA3CA7E9C}" presName="node" presStyleLbl="node1" presStyleIdx="2" presStyleCnt="12">
        <dgm:presLayoutVars>
          <dgm:bulletEnabled val="1"/>
        </dgm:presLayoutVars>
      </dgm:prSet>
      <dgm:spPr/>
    </dgm:pt>
    <dgm:pt modelId="{14F2DD45-EA0B-41CD-8B86-AEC80C325894}" type="pres">
      <dgm:prSet presAssocID="{8FB82FB6-88E9-468D-916E-7A805BAC261A}" presName="sibTrans" presStyleCnt="0"/>
      <dgm:spPr/>
    </dgm:pt>
    <dgm:pt modelId="{D0F1591B-0F2F-4B0F-8D1F-1CF83AF526C3}" type="pres">
      <dgm:prSet presAssocID="{0C3EDB61-E053-4B0C-A982-2FEF3E37BE03}" presName="node" presStyleLbl="node1" presStyleIdx="3" presStyleCnt="12">
        <dgm:presLayoutVars>
          <dgm:bulletEnabled val="1"/>
        </dgm:presLayoutVars>
      </dgm:prSet>
      <dgm:spPr/>
    </dgm:pt>
    <dgm:pt modelId="{B58EC385-D8A6-4044-A941-CB5A438CB5F4}" type="pres">
      <dgm:prSet presAssocID="{EF1B5736-7035-4EB6-AE4E-F4DC8B86FA88}" presName="sibTrans" presStyleCnt="0"/>
      <dgm:spPr/>
    </dgm:pt>
    <dgm:pt modelId="{BDC59950-0AC0-4EC8-BE81-616DA356970C}" type="pres">
      <dgm:prSet presAssocID="{055BC6B7-51F7-4FC5-829B-8AA6F6380DFF}" presName="node" presStyleLbl="node1" presStyleIdx="4" presStyleCnt="12">
        <dgm:presLayoutVars>
          <dgm:bulletEnabled val="1"/>
        </dgm:presLayoutVars>
      </dgm:prSet>
      <dgm:spPr/>
    </dgm:pt>
    <dgm:pt modelId="{F9DCF008-4197-4678-BD2D-C406A3D599B3}" type="pres">
      <dgm:prSet presAssocID="{902F9B9E-95BE-4D87-89B1-E84E96533FA5}" presName="sibTrans" presStyleCnt="0"/>
      <dgm:spPr/>
    </dgm:pt>
    <dgm:pt modelId="{E7606179-2E48-4F62-AD9C-5E33271B556D}" type="pres">
      <dgm:prSet presAssocID="{ADE8108A-5495-460E-8CA6-18D75750EC4B}" presName="node" presStyleLbl="node1" presStyleIdx="5" presStyleCnt="12" custLinFactNeighborX="115" custLinFactNeighborY="-986">
        <dgm:presLayoutVars>
          <dgm:bulletEnabled val="1"/>
        </dgm:presLayoutVars>
      </dgm:prSet>
      <dgm:spPr/>
    </dgm:pt>
    <dgm:pt modelId="{E46709AF-9AF4-40AE-84B7-83FEF6BDD95B}" type="pres">
      <dgm:prSet presAssocID="{3E29AD7B-D3CE-473F-BAAD-55B30C555266}" presName="sibTrans" presStyleCnt="0"/>
      <dgm:spPr/>
    </dgm:pt>
    <dgm:pt modelId="{13F343B1-C724-4CC9-8509-C8BC2BF4E6D1}" type="pres">
      <dgm:prSet presAssocID="{D4466B88-0F67-4AFB-BCA4-ED9C320BA6EC}" presName="node" presStyleLbl="node1" presStyleIdx="6" presStyleCnt="12">
        <dgm:presLayoutVars>
          <dgm:bulletEnabled val="1"/>
        </dgm:presLayoutVars>
      </dgm:prSet>
      <dgm:spPr/>
    </dgm:pt>
    <dgm:pt modelId="{5FDBCC85-26CE-4B5F-AFCC-313AAE99E03E}" type="pres">
      <dgm:prSet presAssocID="{0CF58C3F-F521-4CB7-8113-3FD3DC1A9585}" presName="sibTrans" presStyleCnt="0"/>
      <dgm:spPr/>
    </dgm:pt>
    <dgm:pt modelId="{DC6B6E2D-74A2-4A6C-8DBD-26A00FA74133}" type="pres">
      <dgm:prSet presAssocID="{08A15E69-1637-49D1-9D52-C1C04A66C6F7}" presName="node" presStyleLbl="node1" presStyleIdx="7" presStyleCnt="12">
        <dgm:presLayoutVars>
          <dgm:bulletEnabled val="1"/>
        </dgm:presLayoutVars>
      </dgm:prSet>
      <dgm:spPr/>
    </dgm:pt>
    <dgm:pt modelId="{95A35DD7-4645-4E24-B31E-24487544D2F9}" type="pres">
      <dgm:prSet presAssocID="{A21F9F1B-C7A7-4FF9-AEB4-05FC709D5E21}" presName="sibTrans" presStyleCnt="0"/>
      <dgm:spPr/>
    </dgm:pt>
    <dgm:pt modelId="{C391DAB5-7A7C-4B8E-A670-80A0F0620DCB}" type="pres">
      <dgm:prSet presAssocID="{31FAEB5F-AB7B-4876-9BA3-D98C0A418B1E}" presName="node" presStyleLbl="node1" presStyleIdx="8" presStyleCnt="12">
        <dgm:presLayoutVars>
          <dgm:bulletEnabled val="1"/>
        </dgm:presLayoutVars>
      </dgm:prSet>
      <dgm:spPr/>
    </dgm:pt>
    <dgm:pt modelId="{732D87D3-755E-4B04-989A-2F2C7DD7C67C}" type="pres">
      <dgm:prSet presAssocID="{B82BAD65-BB6E-40A5-BF77-75B37D7DCCF0}" presName="sibTrans" presStyleCnt="0"/>
      <dgm:spPr/>
    </dgm:pt>
    <dgm:pt modelId="{5E082866-928D-4BB0-A22A-58C56A879022}" type="pres">
      <dgm:prSet presAssocID="{1D1AB9AD-AD1E-4B49-9F4F-FA859DAFADB4}" presName="node" presStyleLbl="node1" presStyleIdx="9" presStyleCnt="12">
        <dgm:presLayoutVars>
          <dgm:bulletEnabled val="1"/>
        </dgm:presLayoutVars>
      </dgm:prSet>
      <dgm:spPr/>
    </dgm:pt>
    <dgm:pt modelId="{CE897EDE-F34A-43D9-B581-A96999EEB714}" type="pres">
      <dgm:prSet presAssocID="{DFB630EA-0A0B-4A01-A52A-F70E3A1D6CBE}" presName="sibTrans" presStyleCnt="0"/>
      <dgm:spPr/>
    </dgm:pt>
    <dgm:pt modelId="{80069491-FC5B-4ECD-8601-C191DFC65A28}" type="pres">
      <dgm:prSet presAssocID="{99A42C2C-A982-45C4-91A4-64E311FAFE8E}" presName="node" presStyleLbl="node1" presStyleIdx="10" presStyleCnt="12">
        <dgm:presLayoutVars>
          <dgm:bulletEnabled val="1"/>
        </dgm:presLayoutVars>
      </dgm:prSet>
      <dgm:spPr/>
    </dgm:pt>
    <dgm:pt modelId="{AA355E3F-9B4A-44A0-A254-A23A61A5EC24}" type="pres">
      <dgm:prSet presAssocID="{F6E5EB91-B49A-4D3E-B053-35E634A27B86}" presName="sibTrans" presStyleCnt="0"/>
      <dgm:spPr/>
    </dgm:pt>
    <dgm:pt modelId="{9ADF78EB-7C86-47DF-9D74-70B3C26BF412}" type="pres">
      <dgm:prSet presAssocID="{F222249B-B5DD-499B-92C6-31081100B95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AD81F01C-8EC4-4C23-A936-8E313FBB4271}" srcId="{E44BCD28-BAD4-462B-8AA9-9DA988DB2962}" destId="{055BC6B7-51F7-4FC5-829B-8AA6F6380DFF}" srcOrd="4" destOrd="0" parTransId="{DDCE9A38-7A11-45C4-B7A9-934D7B849FF5}" sibTransId="{902F9B9E-95BE-4D87-89B1-E84E96533FA5}"/>
    <dgm:cxn modelId="{4E1BA51E-EBA2-45EC-A84C-35757D45F26F}" type="presOf" srcId="{9E0566A3-A677-43A7-9F80-F2DAA3CA7E9C}" destId="{3AA89B52-A372-43DD-8016-76B63E0C58EF}" srcOrd="0" destOrd="0" presId="urn:microsoft.com/office/officeart/2005/8/layout/default"/>
    <dgm:cxn modelId="{E9DF482A-FEE3-48FB-AB19-20BA58A71873}" type="presOf" srcId="{31FAEB5F-AB7B-4876-9BA3-D98C0A418B1E}" destId="{C391DAB5-7A7C-4B8E-A670-80A0F0620DCB}" srcOrd="0" destOrd="0" presId="urn:microsoft.com/office/officeart/2005/8/layout/default"/>
    <dgm:cxn modelId="{4177323E-B033-4DF2-83D8-FBAEE3482662}" type="presOf" srcId="{0C3EDB61-E053-4B0C-A982-2FEF3E37BE03}" destId="{D0F1591B-0F2F-4B0F-8D1F-1CF83AF526C3}" srcOrd="0" destOrd="0" presId="urn:microsoft.com/office/officeart/2005/8/layout/default"/>
    <dgm:cxn modelId="{70319A40-A3D5-45C5-BE18-088D4036DABF}" srcId="{E44BCD28-BAD4-462B-8AA9-9DA988DB2962}" destId="{C2E82212-3206-4F62-90CF-4E617A8A3163}" srcOrd="1" destOrd="0" parTransId="{D159A0AF-7893-4D97-8DB4-FF04E62D6608}" sibTransId="{F4E6FC26-C5E7-4092-AC35-731A876F79DE}"/>
    <dgm:cxn modelId="{0F6F534A-A24E-4AFB-9E32-DCABF7090F93}" srcId="{E44BCD28-BAD4-462B-8AA9-9DA988DB2962}" destId="{CDD853F8-192C-4F40-87C3-434BA72D9272}" srcOrd="0" destOrd="0" parTransId="{61CEFA77-CDD5-413D-9471-92AB7C99C057}" sibTransId="{7685435B-EC87-4D3A-843B-334431E35722}"/>
    <dgm:cxn modelId="{61AB7C4A-BFAA-40CF-8C7D-EE1B2442C226}" type="presOf" srcId="{C2E82212-3206-4F62-90CF-4E617A8A3163}" destId="{41A0B3DC-6622-43AA-8EDC-B142C311187F}" srcOrd="0" destOrd="0" presId="urn:microsoft.com/office/officeart/2005/8/layout/default"/>
    <dgm:cxn modelId="{280D484B-750E-49D8-A04C-C8DB4BD7DA42}" type="presOf" srcId="{08A15E69-1637-49D1-9D52-C1C04A66C6F7}" destId="{DC6B6E2D-74A2-4A6C-8DBD-26A00FA74133}" srcOrd="0" destOrd="0" presId="urn:microsoft.com/office/officeart/2005/8/layout/default"/>
    <dgm:cxn modelId="{3376744D-1B63-4A5E-AF3A-0F88E8243D5A}" srcId="{E44BCD28-BAD4-462B-8AA9-9DA988DB2962}" destId="{F222249B-B5DD-499B-92C6-31081100B95B}" srcOrd="11" destOrd="0" parTransId="{E0CA2B3F-4688-4E71-8F34-025721141669}" sibTransId="{1A8254B5-BEC5-4806-A91C-553826EC5B2E}"/>
    <dgm:cxn modelId="{BE81FF4D-8D0E-41DA-ADD7-76A964C1525B}" type="presOf" srcId="{CDD853F8-192C-4F40-87C3-434BA72D9272}" destId="{893DF31E-85F4-409D-9CE6-D55F6CFAFE1B}" srcOrd="0" destOrd="0" presId="urn:microsoft.com/office/officeart/2005/8/layout/default"/>
    <dgm:cxn modelId="{382B906F-9F14-4FA2-95A7-75AED514D2D3}" srcId="{E44BCD28-BAD4-462B-8AA9-9DA988DB2962}" destId="{99A42C2C-A982-45C4-91A4-64E311FAFE8E}" srcOrd="10" destOrd="0" parTransId="{4F9F207A-C9BF-4966-A5A2-5EBCD51002DD}" sibTransId="{F6E5EB91-B49A-4D3E-B053-35E634A27B86}"/>
    <dgm:cxn modelId="{E1724750-3FBD-4F31-957F-BAC95D27CA1A}" type="presOf" srcId="{E44BCD28-BAD4-462B-8AA9-9DA988DB2962}" destId="{F2FA7E27-D0EA-452E-B7B9-3B1DAC2DD492}" srcOrd="0" destOrd="0" presId="urn:microsoft.com/office/officeart/2005/8/layout/default"/>
    <dgm:cxn modelId="{A789A271-A2B3-495A-92D4-162B7F3C0538}" srcId="{E44BCD28-BAD4-462B-8AA9-9DA988DB2962}" destId="{31FAEB5F-AB7B-4876-9BA3-D98C0A418B1E}" srcOrd="8" destOrd="0" parTransId="{26204CE6-A949-4EFF-8EA8-82B2EACE10C8}" sibTransId="{B82BAD65-BB6E-40A5-BF77-75B37D7DCCF0}"/>
    <dgm:cxn modelId="{E4E33355-0A72-450B-A9EB-EB06AE480344}" type="presOf" srcId="{99A42C2C-A982-45C4-91A4-64E311FAFE8E}" destId="{80069491-FC5B-4ECD-8601-C191DFC65A28}" srcOrd="0" destOrd="0" presId="urn:microsoft.com/office/officeart/2005/8/layout/default"/>
    <dgm:cxn modelId="{BE44317D-9940-4124-A58F-A92F17D5451E}" type="presOf" srcId="{055BC6B7-51F7-4FC5-829B-8AA6F6380DFF}" destId="{BDC59950-0AC0-4EC8-BE81-616DA356970C}" srcOrd="0" destOrd="0" presId="urn:microsoft.com/office/officeart/2005/8/layout/default"/>
    <dgm:cxn modelId="{937A2286-75DA-46B3-8BC7-A3F2D4522C5C}" srcId="{E44BCD28-BAD4-462B-8AA9-9DA988DB2962}" destId="{ADE8108A-5495-460E-8CA6-18D75750EC4B}" srcOrd="5" destOrd="0" parTransId="{E87F140E-EB18-4446-B1CE-E663EEBE4A19}" sibTransId="{3E29AD7B-D3CE-473F-BAAD-55B30C555266}"/>
    <dgm:cxn modelId="{87F55796-BD4A-4DE3-B82F-E6E62231F5BB}" type="presOf" srcId="{1D1AB9AD-AD1E-4B49-9F4F-FA859DAFADB4}" destId="{5E082866-928D-4BB0-A22A-58C56A879022}" srcOrd="0" destOrd="0" presId="urn:microsoft.com/office/officeart/2005/8/layout/default"/>
    <dgm:cxn modelId="{6ACD80A7-7ECB-41E8-9A24-DF1D5118945D}" srcId="{E44BCD28-BAD4-462B-8AA9-9DA988DB2962}" destId="{D4466B88-0F67-4AFB-BCA4-ED9C320BA6EC}" srcOrd="6" destOrd="0" parTransId="{1041874E-C0EF-49E1-858C-47DC5E18A01B}" sibTransId="{0CF58C3F-F521-4CB7-8113-3FD3DC1A9585}"/>
    <dgm:cxn modelId="{EC2709AF-8E8C-40A3-B2E0-16EFBBEFA200}" srcId="{E44BCD28-BAD4-462B-8AA9-9DA988DB2962}" destId="{08A15E69-1637-49D1-9D52-C1C04A66C6F7}" srcOrd="7" destOrd="0" parTransId="{B1AC433E-85BB-42FB-9F5C-C6FE5CD569B7}" sibTransId="{A21F9F1B-C7A7-4FF9-AEB4-05FC709D5E21}"/>
    <dgm:cxn modelId="{E85E8FC9-59C4-474B-8672-8D3CD570A1E9}" srcId="{E44BCD28-BAD4-462B-8AA9-9DA988DB2962}" destId="{9E0566A3-A677-43A7-9F80-F2DAA3CA7E9C}" srcOrd="2" destOrd="0" parTransId="{67E15561-2E24-4380-B86E-9A106ECD03E9}" sibTransId="{8FB82FB6-88E9-468D-916E-7A805BAC261A}"/>
    <dgm:cxn modelId="{81A0E0D0-8690-47DA-9A23-27988AF85EA6}" type="presOf" srcId="{D4466B88-0F67-4AFB-BCA4-ED9C320BA6EC}" destId="{13F343B1-C724-4CC9-8509-C8BC2BF4E6D1}" srcOrd="0" destOrd="0" presId="urn:microsoft.com/office/officeart/2005/8/layout/default"/>
    <dgm:cxn modelId="{66E95DDD-2E31-43CA-A9F8-79173FE86C1A}" type="presOf" srcId="{ADE8108A-5495-460E-8CA6-18D75750EC4B}" destId="{E7606179-2E48-4F62-AD9C-5E33271B556D}" srcOrd="0" destOrd="0" presId="urn:microsoft.com/office/officeart/2005/8/layout/default"/>
    <dgm:cxn modelId="{490F24E9-B256-41D2-9342-18DBD081333B}" srcId="{E44BCD28-BAD4-462B-8AA9-9DA988DB2962}" destId="{1D1AB9AD-AD1E-4B49-9F4F-FA859DAFADB4}" srcOrd="9" destOrd="0" parTransId="{FC8F677D-DC2D-421B-82DE-28921800B31C}" sibTransId="{DFB630EA-0A0B-4A01-A52A-F70E3A1D6CBE}"/>
    <dgm:cxn modelId="{3201AFF5-D2BC-4EA1-8C67-6B1681D4E9A8}" type="presOf" srcId="{F222249B-B5DD-499B-92C6-31081100B95B}" destId="{9ADF78EB-7C86-47DF-9D74-70B3C26BF412}" srcOrd="0" destOrd="0" presId="urn:microsoft.com/office/officeart/2005/8/layout/default"/>
    <dgm:cxn modelId="{AABC0CF8-A462-44DF-B45D-9A1A9327A4BF}" srcId="{E44BCD28-BAD4-462B-8AA9-9DA988DB2962}" destId="{0C3EDB61-E053-4B0C-A982-2FEF3E37BE03}" srcOrd="3" destOrd="0" parTransId="{7145275A-E7FE-4ED0-87B3-8E5679683591}" sibTransId="{EF1B5736-7035-4EB6-AE4E-F4DC8B86FA88}"/>
    <dgm:cxn modelId="{C662CEA5-760D-43DF-8EF8-D0EA0C6D1443}" type="presParOf" srcId="{F2FA7E27-D0EA-452E-B7B9-3B1DAC2DD492}" destId="{893DF31E-85F4-409D-9CE6-D55F6CFAFE1B}" srcOrd="0" destOrd="0" presId="urn:microsoft.com/office/officeart/2005/8/layout/default"/>
    <dgm:cxn modelId="{94FD7CEE-BB46-4E43-913D-DB054A43B449}" type="presParOf" srcId="{F2FA7E27-D0EA-452E-B7B9-3B1DAC2DD492}" destId="{EF919457-74B4-49DA-967A-FB1C4131D86B}" srcOrd="1" destOrd="0" presId="urn:microsoft.com/office/officeart/2005/8/layout/default"/>
    <dgm:cxn modelId="{6AA5F1A0-57B4-45D7-BB74-16DAA8BE6FB3}" type="presParOf" srcId="{F2FA7E27-D0EA-452E-B7B9-3B1DAC2DD492}" destId="{41A0B3DC-6622-43AA-8EDC-B142C311187F}" srcOrd="2" destOrd="0" presId="urn:microsoft.com/office/officeart/2005/8/layout/default"/>
    <dgm:cxn modelId="{C291935C-EAB7-4523-844E-B3D9DA23CD2A}" type="presParOf" srcId="{F2FA7E27-D0EA-452E-B7B9-3B1DAC2DD492}" destId="{08A7EA01-ABB4-4736-8C4F-F93EA4C4B547}" srcOrd="3" destOrd="0" presId="urn:microsoft.com/office/officeart/2005/8/layout/default"/>
    <dgm:cxn modelId="{B0FB645B-51F8-4793-BE99-089567B0DFB4}" type="presParOf" srcId="{F2FA7E27-D0EA-452E-B7B9-3B1DAC2DD492}" destId="{3AA89B52-A372-43DD-8016-76B63E0C58EF}" srcOrd="4" destOrd="0" presId="urn:microsoft.com/office/officeart/2005/8/layout/default"/>
    <dgm:cxn modelId="{83FB2173-E37F-4F07-AF63-D19EEE9B5088}" type="presParOf" srcId="{F2FA7E27-D0EA-452E-B7B9-3B1DAC2DD492}" destId="{14F2DD45-EA0B-41CD-8B86-AEC80C325894}" srcOrd="5" destOrd="0" presId="urn:microsoft.com/office/officeart/2005/8/layout/default"/>
    <dgm:cxn modelId="{ECCE11F4-B341-4012-B52B-A3F3776667DA}" type="presParOf" srcId="{F2FA7E27-D0EA-452E-B7B9-3B1DAC2DD492}" destId="{D0F1591B-0F2F-4B0F-8D1F-1CF83AF526C3}" srcOrd="6" destOrd="0" presId="urn:microsoft.com/office/officeart/2005/8/layout/default"/>
    <dgm:cxn modelId="{FE9E4364-E2A7-4376-86E3-F8BEDACCC713}" type="presParOf" srcId="{F2FA7E27-D0EA-452E-B7B9-3B1DAC2DD492}" destId="{B58EC385-D8A6-4044-A941-CB5A438CB5F4}" srcOrd="7" destOrd="0" presId="urn:microsoft.com/office/officeart/2005/8/layout/default"/>
    <dgm:cxn modelId="{A64F07AD-7F7F-45A3-9A8D-D7048ED98E5F}" type="presParOf" srcId="{F2FA7E27-D0EA-452E-B7B9-3B1DAC2DD492}" destId="{BDC59950-0AC0-4EC8-BE81-616DA356970C}" srcOrd="8" destOrd="0" presId="urn:microsoft.com/office/officeart/2005/8/layout/default"/>
    <dgm:cxn modelId="{8688A4D7-92EE-4EF6-A134-564556570761}" type="presParOf" srcId="{F2FA7E27-D0EA-452E-B7B9-3B1DAC2DD492}" destId="{F9DCF008-4197-4678-BD2D-C406A3D599B3}" srcOrd="9" destOrd="0" presId="urn:microsoft.com/office/officeart/2005/8/layout/default"/>
    <dgm:cxn modelId="{F9ACEC4E-E736-4B42-A331-DC302F874C02}" type="presParOf" srcId="{F2FA7E27-D0EA-452E-B7B9-3B1DAC2DD492}" destId="{E7606179-2E48-4F62-AD9C-5E33271B556D}" srcOrd="10" destOrd="0" presId="urn:microsoft.com/office/officeart/2005/8/layout/default"/>
    <dgm:cxn modelId="{DF66D123-FEBA-4E7D-A159-327A3F5B23DB}" type="presParOf" srcId="{F2FA7E27-D0EA-452E-B7B9-3B1DAC2DD492}" destId="{E46709AF-9AF4-40AE-84B7-83FEF6BDD95B}" srcOrd="11" destOrd="0" presId="urn:microsoft.com/office/officeart/2005/8/layout/default"/>
    <dgm:cxn modelId="{2B1BDB5C-CFF8-4890-BDD0-9D477BAAFD7A}" type="presParOf" srcId="{F2FA7E27-D0EA-452E-B7B9-3B1DAC2DD492}" destId="{13F343B1-C724-4CC9-8509-C8BC2BF4E6D1}" srcOrd="12" destOrd="0" presId="urn:microsoft.com/office/officeart/2005/8/layout/default"/>
    <dgm:cxn modelId="{DDA8E07B-282D-43F2-A38C-F8DEB99C0F98}" type="presParOf" srcId="{F2FA7E27-D0EA-452E-B7B9-3B1DAC2DD492}" destId="{5FDBCC85-26CE-4B5F-AFCC-313AAE99E03E}" srcOrd="13" destOrd="0" presId="urn:microsoft.com/office/officeart/2005/8/layout/default"/>
    <dgm:cxn modelId="{1A96F086-9FBB-4146-8E78-D7E2A760BB72}" type="presParOf" srcId="{F2FA7E27-D0EA-452E-B7B9-3B1DAC2DD492}" destId="{DC6B6E2D-74A2-4A6C-8DBD-26A00FA74133}" srcOrd="14" destOrd="0" presId="urn:microsoft.com/office/officeart/2005/8/layout/default"/>
    <dgm:cxn modelId="{F9AE8BE5-771D-43CD-AE6E-98E47FACA53E}" type="presParOf" srcId="{F2FA7E27-D0EA-452E-B7B9-3B1DAC2DD492}" destId="{95A35DD7-4645-4E24-B31E-24487544D2F9}" srcOrd="15" destOrd="0" presId="urn:microsoft.com/office/officeart/2005/8/layout/default"/>
    <dgm:cxn modelId="{B55E4F5F-0423-413F-8293-5AAED31512EB}" type="presParOf" srcId="{F2FA7E27-D0EA-452E-B7B9-3B1DAC2DD492}" destId="{C391DAB5-7A7C-4B8E-A670-80A0F0620DCB}" srcOrd="16" destOrd="0" presId="urn:microsoft.com/office/officeart/2005/8/layout/default"/>
    <dgm:cxn modelId="{2C508FA0-2886-458E-A189-936EF17DEB73}" type="presParOf" srcId="{F2FA7E27-D0EA-452E-B7B9-3B1DAC2DD492}" destId="{732D87D3-755E-4B04-989A-2F2C7DD7C67C}" srcOrd="17" destOrd="0" presId="urn:microsoft.com/office/officeart/2005/8/layout/default"/>
    <dgm:cxn modelId="{9976328E-9AE9-4D6B-AC3E-93936F19F079}" type="presParOf" srcId="{F2FA7E27-D0EA-452E-B7B9-3B1DAC2DD492}" destId="{5E082866-928D-4BB0-A22A-58C56A879022}" srcOrd="18" destOrd="0" presId="urn:microsoft.com/office/officeart/2005/8/layout/default"/>
    <dgm:cxn modelId="{2D143EDF-E493-4AEC-9C14-FBBBC4D05FF0}" type="presParOf" srcId="{F2FA7E27-D0EA-452E-B7B9-3B1DAC2DD492}" destId="{CE897EDE-F34A-43D9-B581-A96999EEB714}" srcOrd="19" destOrd="0" presId="urn:microsoft.com/office/officeart/2005/8/layout/default"/>
    <dgm:cxn modelId="{0B8185B9-B5AA-4C44-8A09-CED6C9914F5B}" type="presParOf" srcId="{F2FA7E27-D0EA-452E-B7B9-3B1DAC2DD492}" destId="{80069491-FC5B-4ECD-8601-C191DFC65A28}" srcOrd="20" destOrd="0" presId="urn:microsoft.com/office/officeart/2005/8/layout/default"/>
    <dgm:cxn modelId="{C973873E-E60B-4C75-AED3-46E1E8B54ADB}" type="presParOf" srcId="{F2FA7E27-D0EA-452E-B7B9-3B1DAC2DD492}" destId="{AA355E3F-9B4A-44A0-A254-A23A61A5EC24}" srcOrd="21" destOrd="0" presId="urn:microsoft.com/office/officeart/2005/8/layout/default"/>
    <dgm:cxn modelId="{424962A0-47B4-4253-A6AF-A478E9860B2D}" type="presParOf" srcId="{F2FA7E27-D0EA-452E-B7B9-3B1DAC2DD492}" destId="{9ADF78EB-7C86-47DF-9D74-70B3C26BF41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FCE27F-D944-43A2-90A5-9D4902A628D6}" type="doc">
      <dgm:prSet loTypeId="urn:microsoft.com/office/officeart/2005/8/layout/process2" loCatId="process" qsTypeId="urn:microsoft.com/office/officeart/2005/8/quickstyle/3d1" qsCatId="3D" csTypeId="urn:microsoft.com/office/officeart/2005/8/colors/colorful5" csCatId="colorful" phldr="1"/>
      <dgm:spPr/>
    </dgm:pt>
    <dgm:pt modelId="{03FCA095-FEDB-4C3D-912C-A400A690ED03}">
      <dgm:prSet phldrT="[Text]"/>
      <dgm:spPr/>
      <dgm:t>
        <a:bodyPr/>
        <a:lstStyle/>
        <a:p>
          <a:r>
            <a:rPr lang="en-GB" dirty="0"/>
            <a:t>Previous model drawbacks</a:t>
          </a:r>
        </a:p>
      </dgm:t>
    </dgm:pt>
    <dgm:pt modelId="{F0E6A96C-E0FE-41F2-A390-16478BD115AE}" type="parTrans" cxnId="{EAEB0872-A946-452A-99BB-C63CAE20088F}">
      <dgm:prSet/>
      <dgm:spPr/>
      <dgm:t>
        <a:bodyPr/>
        <a:lstStyle/>
        <a:p>
          <a:endParaRPr lang="en-GB"/>
        </a:p>
      </dgm:t>
    </dgm:pt>
    <dgm:pt modelId="{E212DDF8-DFC8-45D6-B4B0-31B18AE5803E}" type="sibTrans" cxnId="{EAEB0872-A946-452A-99BB-C63CAE20088F}">
      <dgm:prSet/>
      <dgm:spPr/>
      <dgm:t>
        <a:bodyPr/>
        <a:lstStyle/>
        <a:p>
          <a:endParaRPr lang="en-GB"/>
        </a:p>
      </dgm:t>
    </dgm:pt>
    <dgm:pt modelId="{62F4194D-12B0-4616-AF42-D240F535E652}">
      <dgm:prSet phldrT="[Text]"/>
      <dgm:spPr/>
      <dgm:t>
        <a:bodyPr/>
        <a:lstStyle/>
        <a:p>
          <a:r>
            <a:rPr lang="en-GB" dirty="0"/>
            <a:t>DNA causes wasted clinic time</a:t>
          </a:r>
        </a:p>
      </dgm:t>
    </dgm:pt>
    <dgm:pt modelId="{DC71CC05-4006-4752-B199-8D39F89951FE}" type="parTrans" cxnId="{CF26C0EC-2936-4D7E-8CCF-806F86311896}">
      <dgm:prSet/>
      <dgm:spPr/>
      <dgm:t>
        <a:bodyPr/>
        <a:lstStyle/>
        <a:p>
          <a:endParaRPr lang="en-GB"/>
        </a:p>
      </dgm:t>
    </dgm:pt>
    <dgm:pt modelId="{33C77161-DB9C-4782-B633-35C4E6666F5D}" type="sibTrans" cxnId="{CF26C0EC-2936-4D7E-8CCF-806F86311896}">
      <dgm:prSet/>
      <dgm:spPr/>
      <dgm:t>
        <a:bodyPr/>
        <a:lstStyle/>
        <a:p>
          <a:endParaRPr lang="en-GB"/>
        </a:p>
      </dgm:t>
    </dgm:pt>
    <dgm:pt modelId="{591D1EA4-2C8E-4773-825E-D4337D121515}">
      <dgm:prSet phldrT="[Text]"/>
      <dgm:spPr/>
      <dgm:t>
        <a:bodyPr/>
        <a:lstStyle/>
        <a:p>
          <a:r>
            <a:rPr lang="en-GB" dirty="0"/>
            <a:t>Not enough slots for children needing invite</a:t>
          </a:r>
        </a:p>
      </dgm:t>
    </dgm:pt>
    <dgm:pt modelId="{0F43A426-9876-4F18-A6A7-A963C91248E2}" type="parTrans" cxnId="{4AF204B2-2D6B-476B-860B-BBF99321B379}">
      <dgm:prSet/>
      <dgm:spPr/>
      <dgm:t>
        <a:bodyPr/>
        <a:lstStyle/>
        <a:p>
          <a:endParaRPr lang="en-GB"/>
        </a:p>
      </dgm:t>
    </dgm:pt>
    <dgm:pt modelId="{96C9630A-C299-4EE3-8EC5-A0E4635E8CA2}" type="sibTrans" cxnId="{4AF204B2-2D6B-476B-860B-BBF99321B379}">
      <dgm:prSet/>
      <dgm:spPr/>
      <dgm:t>
        <a:bodyPr/>
        <a:lstStyle/>
        <a:p>
          <a:endParaRPr lang="en-GB"/>
        </a:p>
      </dgm:t>
    </dgm:pt>
    <dgm:pt modelId="{BD459A43-5117-4311-AB94-565883C4D63A}">
      <dgm:prSet/>
      <dgm:spPr/>
      <dgm:t>
        <a:bodyPr/>
        <a:lstStyle/>
        <a:p>
          <a:r>
            <a:rPr lang="en-GB" dirty="0"/>
            <a:t>Poor vaccination uptake</a:t>
          </a:r>
        </a:p>
      </dgm:t>
    </dgm:pt>
    <dgm:pt modelId="{92FD66BE-7058-4358-8956-A14FE1FC8B16}" type="parTrans" cxnId="{2FB36356-272B-417E-8003-D1BF41676554}">
      <dgm:prSet/>
      <dgm:spPr/>
      <dgm:t>
        <a:bodyPr/>
        <a:lstStyle/>
        <a:p>
          <a:endParaRPr lang="en-GB"/>
        </a:p>
      </dgm:t>
    </dgm:pt>
    <dgm:pt modelId="{2E342A57-5FAB-4474-89A2-169AA14B163A}" type="sibTrans" cxnId="{2FB36356-272B-417E-8003-D1BF41676554}">
      <dgm:prSet/>
      <dgm:spPr/>
      <dgm:t>
        <a:bodyPr/>
        <a:lstStyle/>
        <a:p>
          <a:endParaRPr lang="en-GB"/>
        </a:p>
      </dgm:t>
    </dgm:pt>
    <dgm:pt modelId="{18EFDB41-A106-41A9-8FC9-78406DAAE200}">
      <dgm:prSet/>
      <dgm:spPr/>
      <dgm:t>
        <a:bodyPr/>
        <a:lstStyle/>
        <a:p>
          <a:r>
            <a:rPr lang="en-GB" dirty="0"/>
            <a:t>Inconvenient appointments</a:t>
          </a:r>
        </a:p>
      </dgm:t>
    </dgm:pt>
    <dgm:pt modelId="{E542B777-1027-48F4-A130-0CE62014902B}" type="parTrans" cxnId="{D42E18EF-048B-4818-9E0C-751EA3C46685}">
      <dgm:prSet/>
      <dgm:spPr/>
      <dgm:t>
        <a:bodyPr/>
        <a:lstStyle/>
        <a:p>
          <a:endParaRPr lang="en-GB"/>
        </a:p>
      </dgm:t>
    </dgm:pt>
    <dgm:pt modelId="{37BACAE3-82BD-4288-B4BC-506172CE895A}" type="sibTrans" cxnId="{D42E18EF-048B-4818-9E0C-751EA3C46685}">
      <dgm:prSet/>
      <dgm:spPr/>
      <dgm:t>
        <a:bodyPr/>
        <a:lstStyle/>
        <a:p>
          <a:endParaRPr lang="en-GB"/>
        </a:p>
      </dgm:t>
    </dgm:pt>
    <dgm:pt modelId="{EF0AE8F8-6FF8-4DFA-AB3D-71F165C6C146}">
      <dgm:prSet/>
      <dgm:spPr/>
      <dgm:t>
        <a:bodyPr/>
        <a:lstStyle/>
        <a:p>
          <a:r>
            <a:rPr lang="en-GB" dirty="0"/>
            <a:t>Time consuming admin between CHIS and practice</a:t>
          </a:r>
        </a:p>
      </dgm:t>
    </dgm:pt>
    <dgm:pt modelId="{488AE1F0-CF0C-468D-ACB9-8A3B7AE96E45}" type="parTrans" cxnId="{775C849C-61F6-4AD6-AFE5-4DAF3F28BD8F}">
      <dgm:prSet/>
      <dgm:spPr/>
      <dgm:t>
        <a:bodyPr/>
        <a:lstStyle/>
        <a:p>
          <a:endParaRPr lang="en-GB"/>
        </a:p>
      </dgm:t>
    </dgm:pt>
    <dgm:pt modelId="{5457A93B-D138-49F3-9FE0-90FC7917A21A}" type="sibTrans" cxnId="{775C849C-61F6-4AD6-AFE5-4DAF3F28BD8F}">
      <dgm:prSet/>
      <dgm:spPr/>
      <dgm:t>
        <a:bodyPr/>
        <a:lstStyle/>
        <a:p>
          <a:endParaRPr lang="en-GB"/>
        </a:p>
      </dgm:t>
    </dgm:pt>
    <dgm:pt modelId="{6CD181E4-284B-49A9-9F70-F76C9F778873}" type="pres">
      <dgm:prSet presAssocID="{5FFCE27F-D944-43A2-90A5-9D4902A628D6}" presName="linearFlow" presStyleCnt="0">
        <dgm:presLayoutVars>
          <dgm:resizeHandles val="exact"/>
        </dgm:presLayoutVars>
      </dgm:prSet>
      <dgm:spPr/>
    </dgm:pt>
    <dgm:pt modelId="{16DD93CA-D001-478E-8517-458AB8EE219F}" type="pres">
      <dgm:prSet presAssocID="{03FCA095-FEDB-4C3D-912C-A400A690ED03}" presName="node" presStyleLbl="node1" presStyleIdx="0" presStyleCnt="6">
        <dgm:presLayoutVars>
          <dgm:bulletEnabled val="1"/>
        </dgm:presLayoutVars>
      </dgm:prSet>
      <dgm:spPr/>
    </dgm:pt>
    <dgm:pt modelId="{1CE5B2A2-0C83-44D4-9EB2-43DC06318F53}" type="pres">
      <dgm:prSet presAssocID="{E212DDF8-DFC8-45D6-B4B0-31B18AE5803E}" presName="sibTrans" presStyleLbl="sibTrans2D1" presStyleIdx="0" presStyleCnt="5"/>
      <dgm:spPr/>
    </dgm:pt>
    <dgm:pt modelId="{68DB7D87-B1AB-42F3-85DA-1AB35CD11280}" type="pres">
      <dgm:prSet presAssocID="{E212DDF8-DFC8-45D6-B4B0-31B18AE5803E}" presName="connectorText" presStyleLbl="sibTrans2D1" presStyleIdx="0" presStyleCnt="5"/>
      <dgm:spPr/>
    </dgm:pt>
    <dgm:pt modelId="{B7E2A3DF-FCD3-4EA7-ADC6-5B95339CAE70}" type="pres">
      <dgm:prSet presAssocID="{62F4194D-12B0-4616-AF42-D240F535E652}" presName="node" presStyleLbl="node1" presStyleIdx="1" presStyleCnt="6">
        <dgm:presLayoutVars>
          <dgm:bulletEnabled val="1"/>
        </dgm:presLayoutVars>
      </dgm:prSet>
      <dgm:spPr/>
    </dgm:pt>
    <dgm:pt modelId="{D36B4D82-C24F-4704-84A7-D8C85D0B90B7}" type="pres">
      <dgm:prSet presAssocID="{33C77161-DB9C-4782-B633-35C4E6666F5D}" presName="sibTrans" presStyleLbl="sibTrans2D1" presStyleIdx="1" presStyleCnt="5"/>
      <dgm:spPr/>
    </dgm:pt>
    <dgm:pt modelId="{C8DCA0A4-AA4C-4DCF-A17C-B708D65996B4}" type="pres">
      <dgm:prSet presAssocID="{33C77161-DB9C-4782-B633-35C4E6666F5D}" presName="connectorText" presStyleLbl="sibTrans2D1" presStyleIdx="1" presStyleCnt="5"/>
      <dgm:spPr/>
    </dgm:pt>
    <dgm:pt modelId="{947919A1-3956-4CBF-BE79-89C446518D58}" type="pres">
      <dgm:prSet presAssocID="{591D1EA4-2C8E-4773-825E-D4337D121515}" presName="node" presStyleLbl="node1" presStyleIdx="2" presStyleCnt="6">
        <dgm:presLayoutVars>
          <dgm:bulletEnabled val="1"/>
        </dgm:presLayoutVars>
      </dgm:prSet>
      <dgm:spPr/>
    </dgm:pt>
    <dgm:pt modelId="{AABA34DB-9826-4C1F-A872-5F2D15C01D40}" type="pres">
      <dgm:prSet presAssocID="{96C9630A-C299-4EE3-8EC5-A0E4635E8CA2}" presName="sibTrans" presStyleLbl="sibTrans2D1" presStyleIdx="2" presStyleCnt="5"/>
      <dgm:spPr/>
    </dgm:pt>
    <dgm:pt modelId="{99F41F04-C408-4FF5-8991-E6897818881B}" type="pres">
      <dgm:prSet presAssocID="{96C9630A-C299-4EE3-8EC5-A0E4635E8CA2}" presName="connectorText" presStyleLbl="sibTrans2D1" presStyleIdx="2" presStyleCnt="5"/>
      <dgm:spPr/>
    </dgm:pt>
    <dgm:pt modelId="{FC339322-65D3-4C05-9ADD-9B832C2AAAEF}" type="pres">
      <dgm:prSet presAssocID="{BD459A43-5117-4311-AB94-565883C4D63A}" presName="node" presStyleLbl="node1" presStyleIdx="3" presStyleCnt="6">
        <dgm:presLayoutVars>
          <dgm:bulletEnabled val="1"/>
        </dgm:presLayoutVars>
      </dgm:prSet>
      <dgm:spPr/>
    </dgm:pt>
    <dgm:pt modelId="{D779AD0E-38A3-4BB0-8D49-715A160BBD5A}" type="pres">
      <dgm:prSet presAssocID="{2E342A57-5FAB-4474-89A2-169AA14B163A}" presName="sibTrans" presStyleLbl="sibTrans2D1" presStyleIdx="3" presStyleCnt="5"/>
      <dgm:spPr/>
    </dgm:pt>
    <dgm:pt modelId="{B8918742-C8AF-48F6-9581-8B2A424395A6}" type="pres">
      <dgm:prSet presAssocID="{2E342A57-5FAB-4474-89A2-169AA14B163A}" presName="connectorText" presStyleLbl="sibTrans2D1" presStyleIdx="3" presStyleCnt="5"/>
      <dgm:spPr/>
    </dgm:pt>
    <dgm:pt modelId="{E0781DB9-7A1D-4B6F-801F-F7D536D7CA65}" type="pres">
      <dgm:prSet presAssocID="{18EFDB41-A106-41A9-8FC9-78406DAAE200}" presName="node" presStyleLbl="node1" presStyleIdx="4" presStyleCnt="6">
        <dgm:presLayoutVars>
          <dgm:bulletEnabled val="1"/>
        </dgm:presLayoutVars>
      </dgm:prSet>
      <dgm:spPr/>
    </dgm:pt>
    <dgm:pt modelId="{9667D536-8F3F-4A26-A121-7F8D6E38BD62}" type="pres">
      <dgm:prSet presAssocID="{37BACAE3-82BD-4288-B4BC-506172CE895A}" presName="sibTrans" presStyleLbl="sibTrans2D1" presStyleIdx="4" presStyleCnt="5"/>
      <dgm:spPr/>
    </dgm:pt>
    <dgm:pt modelId="{99AA988A-0479-4BA5-A95C-8CB933619769}" type="pres">
      <dgm:prSet presAssocID="{37BACAE3-82BD-4288-B4BC-506172CE895A}" presName="connectorText" presStyleLbl="sibTrans2D1" presStyleIdx="4" presStyleCnt="5"/>
      <dgm:spPr/>
    </dgm:pt>
    <dgm:pt modelId="{914C2029-3D8B-4802-BBC1-280B677E6044}" type="pres">
      <dgm:prSet presAssocID="{EF0AE8F8-6FF8-4DFA-AB3D-71F165C6C146}" presName="node" presStyleLbl="node1" presStyleIdx="5" presStyleCnt="6">
        <dgm:presLayoutVars>
          <dgm:bulletEnabled val="1"/>
        </dgm:presLayoutVars>
      </dgm:prSet>
      <dgm:spPr/>
    </dgm:pt>
  </dgm:ptLst>
  <dgm:cxnLst>
    <dgm:cxn modelId="{FA400502-9CB2-45E8-A69D-EE9D31D6454C}" type="presOf" srcId="{18EFDB41-A106-41A9-8FC9-78406DAAE200}" destId="{E0781DB9-7A1D-4B6F-801F-F7D536D7CA65}" srcOrd="0" destOrd="0" presId="urn:microsoft.com/office/officeart/2005/8/layout/process2"/>
    <dgm:cxn modelId="{19D08A1A-4608-4FE9-B83D-87976C35CEFB}" type="presOf" srcId="{E212DDF8-DFC8-45D6-B4B0-31B18AE5803E}" destId="{68DB7D87-B1AB-42F3-85DA-1AB35CD11280}" srcOrd="1" destOrd="0" presId="urn:microsoft.com/office/officeart/2005/8/layout/process2"/>
    <dgm:cxn modelId="{F197E120-CC4D-4F6D-9F01-0F6DFFA020B4}" type="presOf" srcId="{96C9630A-C299-4EE3-8EC5-A0E4635E8CA2}" destId="{AABA34DB-9826-4C1F-A872-5F2D15C01D40}" srcOrd="0" destOrd="0" presId="urn:microsoft.com/office/officeart/2005/8/layout/process2"/>
    <dgm:cxn modelId="{A5987323-0CB7-4A04-850E-90B68F8165EE}" type="presOf" srcId="{33C77161-DB9C-4782-B633-35C4E6666F5D}" destId="{D36B4D82-C24F-4704-84A7-D8C85D0B90B7}" srcOrd="0" destOrd="0" presId="urn:microsoft.com/office/officeart/2005/8/layout/process2"/>
    <dgm:cxn modelId="{D921203A-DD65-4F4C-8C44-116A7A142F43}" type="presOf" srcId="{62F4194D-12B0-4616-AF42-D240F535E652}" destId="{B7E2A3DF-FCD3-4EA7-ADC6-5B95339CAE70}" srcOrd="0" destOrd="0" presId="urn:microsoft.com/office/officeart/2005/8/layout/process2"/>
    <dgm:cxn modelId="{F0E0FE3B-1B93-4402-8078-62E5E68AB8B3}" type="presOf" srcId="{EF0AE8F8-6FF8-4DFA-AB3D-71F165C6C146}" destId="{914C2029-3D8B-4802-BBC1-280B677E6044}" srcOrd="0" destOrd="0" presId="urn:microsoft.com/office/officeart/2005/8/layout/process2"/>
    <dgm:cxn modelId="{ECEA775C-55C1-49E1-B50F-7D80653A4A07}" type="presOf" srcId="{2E342A57-5FAB-4474-89A2-169AA14B163A}" destId="{B8918742-C8AF-48F6-9581-8B2A424395A6}" srcOrd="1" destOrd="0" presId="urn:microsoft.com/office/officeart/2005/8/layout/process2"/>
    <dgm:cxn modelId="{A0AE8944-926D-4DD4-B810-8FA1778B1259}" type="presOf" srcId="{96C9630A-C299-4EE3-8EC5-A0E4635E8CA2}" destId="{99F41F04-C408-4FF5-8991-E6897818881B}" srcOrd="1" destOrd="0" presId="urn:microsoft.com/office/officeart/2005/8/layout/process2"/>
    <dgm:cxn modelId="{9623DF6A-CA69-4A66-9337-D46596EEA623}" type="presOf" srcId="{37BACAE3-82BD-4288-B4BC-506172CE895A}" destId="{99AA988A-0479-4BA5-A95C-8CB933619769}" srcOrd="1" destOrd="0" presId="urn:microsoft.com/office/officeart/2005/8/layout/process2"/>
    <dgm:cxn modelId="{79466D4B-5D1C-4967-9B48-C53CBEC38EFF}" type="presOf" srcId="{591D1EA4-2C8E-4773-825E-D4337D121515}" destId="{947919A1-3956-4CBF-BE79-89C446518D58}" srcOrd="0" destOrd="0" presId="urn:microsoft.com/office/officeart/2005/8/layout/process2"/>
    <dgm:cxn modelId="{EAEB0872-A946-452A-99BB-C63CAE20088F}" srcId="{5FFCE27F-D944-43A2-90A5-9D4902A628D6}" destId="{03FCA095-FEDB-4C3D-912C-A400A690ED03}" srcOrd="0" destOrd="0" parTransId="{F0E6A96C-E0FE-41F2-A390-16478BD115AE}" sibTransId="{E212DDF8-DFC8-45D6-B4B0-31B18AE5803E}"/>
    <dgm:cxn modelId="{F0439A72-E468-4185-BC8C-1CC2D0875F99}" type="presOf" srcId="{E212DDF8-DFC8-45D6-B4B0-31B18AE5803E}" destId="{1CE5B2A2-0C83-44D4-9EB2-43DC06318F53}" srcOrd="0" destOrd="0" presId="urn:microsoft.com/office/officeart/2005/8/layout/process2"/>
    <dgm:cxn modelId="{2FB36356-272B-417E-8003-D1BF41676554}" srcId="{5FFCE27F-D944-43A2-90A5-9D4902A628D6}" destId="{BD459A43-5117-4311-AB94-565883C4D63A}" srcOrd="3" destOrd="0" parTransId="{92FD66BE-7058-4358-8956-A14FE1FC8B16}" sibTransId="{2E342A57-5FAB-4474-89A2-169AA14B163A}"/>
    <dgm:cxn modelId="{775C849C-61F6-4AD6-AFE5-4DAF3F28BD8F}" srcId="{5FFCE27F-D944-43A2-90A5-9D4902A628D6}" destId="{EF0AE8F8-6FF8-4DFA-AB3D-71F165C6C146}" srcOrd="5" destOrd="0" parTransId="{488AE1F0-CF0C-468D-ACB9-8A3B7AE96E45}" sibTransId="{5457A93B-D138-49F3-9FE0-90FC7917A21A}"/>
    <dgm:cxn modelId="{955E2DA1-6374-49AA-955C-5EA12AADD53E}" type="presOf" srcId="{BD459A43-5117-4311-AB94-565883C4D63A}" destId="{FC339322-65D3-4C05-9ADD-9B832C2AAAEF}" srcOrd="0" destOrd="0" presId="urn:microsoft.com/office/officeart/2005/8/layout/process2"/>
    <dgm:cxn modelId="{2CF995B1-A4D4-4654-970E-2087427B49BC}" type="presOf" srcId="{03FCA095-FEDB-4C3D-912C-A400A690ED03}" destId="{16DD93CA-D001-478E-8517-458AB8EE219F}" srcOrd="0" destOrd="0" presId="urn:microsoft.com/office/officeart/2005/8/layout/process2"/>
    <dgm:cxn modelId="{4AF204B2-2D6B-476B-860B-BBF99321B379}" srcId="{5FFCE27F-D944-43A2-90A5-9D4902A628D6}" destId="{591D1EA4-2C8E-4773-825E-D4337D121515}" srcOrd="2" destOrd="0" parTransId="{0F43A426-9876-4F18-A6A7-A963C91248E2}" sibTransId="{96C9630A-C299-4EE3-8EC5-A0E4635E8CA2}"/>
    <dgm:cxn modelId="{187B65B3-2D97-4696-8FFC-8C3207B818B7}" type="presOf" srcId="{5FFCE27F-D944-43A2-90A5-9D4902A628D6}" destId="{6CD181E4-284B-49A9-9F70-F76C9F778873}" srcOrd="0" destOrd="0" presId="urn:microsoft.com/office/officeart/2005/8/layout/process2"/>
    <dgm:cxn modelId="{11A599BF-1090-46CD-A965-93A8A72C310B}" type="presOf" srcId="{2E342A57-5FAB-4474-89A2-169AA14B163A}" destId="{D779AD0E-38A3-4BB0-8D49-715A160BBD5A}" srcOrd="0" destOrd="0" presId="urn:microsoft.com/office/officeart/2005/8/layout/process2"/>
    <dgm:cxn modelId="{0796C8E4-FF97-469D-BFD4-62314012E410}" type="presOf" srcId="{33C77161-DB9C-4782-B633-35C4E6666F5D}" destId="{C8DCA0A4-AA4C-4DCF-A17C-B708D65996B4}" srcOrd="1" destOrd="0" presId="urn:microsoft.com/office/officeart/2005/8/layout/process2"/>
    <dgm:cxn modelId="{256907E8-50D8-4116-8AC5-552CDFDA6DFA}" type="presOf" srcId="{37BACAE3-82BD-4288-B4BC-506172CE895A}" destId="{9667D536-8F3F-4A26-A121-7F8D6E38BD62}" srcOrd="0" destOrd="0" presId="urn:microsoft.com/office/officeart/2005/8/layout/process2"/>
    <dgm:cxn modelId="{CF26C0EC-2936-4D7E-8CCF-806F86311896}" srcId="{5FFCE27F-D944-43A2-90A5-9D4902A628D6}" destId="{62F4194D-12B0-4616-AF42-D240F535E652}" srcOrd="1" destOrd="0" parTransId="{DC71CC05-4006-4752-B199-8D39F89951FE}" sibTransId="{33C77161-DB9C-4782-B633-35C4E6666F5D}"/>
    <dgm:cxn modelId="{D42E18EF-048B-4818-9E0C-751EA3C46685}" srcId="{5FFCE27F-D944-43A2-90A5-9D4902A628D6}" destId="{18EFDB41-A106-41A9-8FC9-78406DAAE200}" srcOrd="4" destOrd="0" parTransId="{E542B777-1027-48F4-A130-0CE62014902B}" sibTransId="{37BACAE3-82BD-4288-B4BC-506172CE895A}"/>
    <dgm:cxn modelId="{7E23AE0D-B778-46E6-9590-FB2FEC5B932F}" type="presParOf" srcId="{6CD181E4-284B-49A9-9F70-F76C9F778873}" destId="{16DD93CA-D001-478E-8517-458AB8EE219F}" srcOrd="0" destOrd="0" presId="urn:microsoft.com/office/officeart/2005/8/layout/process2"/>
    <dgm:cxn modelId="{E8FE939F-62AF-4CFF-8D9B-CB77E860BB38}" type="presParOf" srcId="{6CD181E4-284B-49A9-9F70-F76C9F778873}" destId="{1CE5B2A2-0C83-44D4-9EB2-43DC06318F53}" srcOrd="1" destOrd="0" presId="urn:microsoft.com/office/officeart/2005/8/layout/process2"/>
    <dgm:cxn modelId="{DFD563E5-D5A8-4231-BF6D-CB8E006B1894}" type="presParOf" srcId="{1CE5B2A2-0C83-44D4-9EB2-43DC06318F53}" destId="{68DB7D87-B1AB-42F3-85DA-1AB35CD11280}" srcOrd="0" destOrd="0" presId="urn:microsoft.com/office/officeart/2005/8/layout/process2"/>
    <dgm:cxn modelId="{53E70C27-37EA-410B-A539-E3EE5637ADCC}" type="presParOf" srcId="{6CD181E4-284B-49A9-9F70-F76C9F778873}" destId="{B7E2A3DF-FCD3-4EA7-ADC6-5B95339CAE70}" srcOrd="2" destOrd="0" presId="urn:microsoft.com/office/officeart/2005/8/layout/process2"/>
    <dgm:cxn modelId="{C540F666-8CB2-4952-9100-1AA4C91C0212}" type="presParOf" srcId="{6CD181E4-284B-49A9-9F70-F76C9F778873}" destId="{D36B4D82-C24F-4704-84A7-D8C85D0B90B7}" srcOrd="3" destOrd="0" presId="urn:microsoft.com/office/officeart/2005/8/layout/process2"/>
    <dgm:cxn modelId="{C88DB87D-AAFD-4152-AE04-69E6AE3DD008}" type="presParOf" srcId="{D36B4D82-C24F-4704-84A7-D8C85D0B90B7}" destId="{C8DCA0A4-AA4C-4DCF-A17C-B708D65996B4}" srcOrd="0" destOrd="0" presId="urn:microsoft.com/office/officeart/2005/8/layout/process2"/>
    <dgm:cxn modelId="{CD1850EB-823E-4C50-A5B5-147E77C4EA44}" type="presParOf" srcId="{6CD181E4-284B-49A9-9F70-F76C9F778873}" destId="{947919A1-3956-4CBF-BE79-89C446518D58}" srcOrd="4" destOrd="0" presId="urn:microsoft.com/office/officeart/2005/8/layout/process2"/>
    <dgm:cxn modelId="{0FA572F2-6F39-410C-B410-A512F1F0C666}" type="presParOf" srcId="{6CD181E4-284B-49A9-9F70-F76C9F778873}" destId="{AABA34DB-9826-4C1F-A872-5F2D15C01D40}" srcOrd="5" destOrd="0" presId="urn:microsoft.com/office/officeart/2005/8/layout/process2"/>
    <dgm:cxn modelId="{72739743-890C-4A2C-A1FC-9F8B92F1A36B}" type="presParOf" srcId="{AABA34DB-9826-4C1F-A872-5F2D15C01D40}" destId="{99F41F04-C408-4FF5-8991-E6897818881B}" srcOrd="0" destOrd="0" presId="urn:microsoft.com/office/officeart/2005/8/layout/process2"/>
    <dgm:cxn modelId="{8AC28A11-320B-4E27-A3C8-2717B2ECA011}" type="presParOf" srcId="{6CD181E4-284B-49A9-9F70-F76C9F778873}" destId="{FC339322-65D3-4C05-9ADD-9B832C2AAAEF}" srcOrd="6" destOrd="0" presId="urn:microsoft.com/office/officeart/2005/8/layout/process2"/>
    <dgm:cxn modelId="{6F04AC6C-3D22-4172-BF31-4AFFCD03BEAB}" type="presParOf" srcId="{6CD181E4-284B-49A9-9F70-F76C9F778873}" destId="{D779AD0E-38A3-4BB0-8D49-715A160BBD5A}" srcOrd="7" destOrd="0" presId="urn:microsoft.com/office/officeart/2005/8/layout/process2"/>
    <dgm:cxn modelId="{CB8E12E9-2116-4A01-AAA1-0BE25D72168F}" type="presParOf" srcId="{D779AD0E-38A3-4BB0-8D49-715A160BBD5A}" destId="{B8918742-C8AF-48F6-9581-8B2A424395A6}" srcOrd="0" destOrd="0" presId="urn:microsoft.com/office/officeart/2005/8/layout/process2"/>
    <dgm:cxn modelId="{2332028B-711C-43DA-B7E4-5D62D53C08E3}" type="presParOf" srcId="{6CD181E4-284B-49A9-9F70-F76C9F778873}" destId="{E0781DB9-7A1D-4B6F-801F-F7D536D7CA65}" srcOrd="8" destOrd="0" presId="urn:microsoft.com/office/officeart/2005/8/layout/process2"/>
    <dgm:cxn modelId="{2D61646D-50E6-41DC-81D2-0DB2F3890401}" type="presParOf" srcId="{6CD181E4-284B-49A9-9F70-F76C9F778873}" destId="{9667D536-8F3F-4A26-A121-7F8D6E38BD62}" srcOrd="9" destOrd="0" presId="urn:microsoft.com/office/officeart/2005/8/layout/process2"/>
    <dgm:cxn modelId="{7E6E145D-2D0F-401A-B39C-A054A45ABCEA}" type="presParOf" srcId="{9667D536-8F3F-4A26-A121-7F8D6E38BD62}" destId="{99AA988A-0479-4BA5-A95C-8CB933619769}" srcOrd="0" destOrd="0" presId="urn:microsoft.com/office/officeart/2005/8/layout/process2"/>
    <dgm:cxn modelId="{822BDD43-3CAB-4C7E-A991-1509C03A348B}" type="presParOf" srcId="{6CD181E4-284B-49A9-9F70-F76C9F778873}" destId="{914C2029-3D8B-4802-BBC1-280B677E6044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A323AF-1CEA-49A6-BD72-DBD7E651A37B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F3A7DFF0-4BE3-4A50-95B7-224D0EA54746}">
      <dgm:prSet phldrT="[Text]"/>
      <dgm:spPr/>
      <dgm:t>
        <a:bodyPr/>
        <a:lstStyle/>
        <a:p>
          <a:r>
            <a:rPr lang="en-GB"/>
            <a:t>Compete with pharmacy</a:t>
          </a:r>
        </a:p>
      </dgm:t>
    </dgm:pt>
    <dgm:pt modelId="{3B85021C-1B1D-45DD-ABC0-8EEA58DE7E58}" type="parTrans" cxnId="{8E8905CF-ECD1-4C13-A53B-D99E62C507FC}">
      <dgm:prSet/>
      <dgm:spPr/>
      <dgm:t>
        <a:bodyPr/>
        <a:lstStyle/>
        <a:p>
          <a:endParaRPr lang="en-GB"/>
        </a:p>
      </dgm:t>
    </dgm:pt>
    <dgm:pt modelId="{04D716AB-1DB4-4C0A-AC0E-DD79CFCD4B79}" type="sibTrans" cxnId="{8E8905CF-ECD1-4C13-A53B-D99E62C507FC}">
      <dgm:prSet/>
      <dgm:spPr/>
      <dgm:t>
        <a:bodyPr/>
        <a:lstStyle/>
        <a:p>
          <a:endParaRPr lang="en-GB"/>
        </a:p>
      </dgm:t>
    </dgm:pt>
    <dgm:pt modelId="{670BA585-D0DF-4004-9201-BE567AF62CA5}">
      <dgm:prSet phldrT="[Text]"/>
      <dgm:spPr/>
      <dgm:t>
        <a:bodyPr/>
        <a:lstStyle/>
        <a:p>
          <a:r>
            <a:rPr lang="en-GB"/>
            <a:t>Able to do Nasals this year</a:t>
          </a:r>
        </a:p>
      </dgm:t>
    </dgm:pt>
    <dgm:pt modelId="{08449EDC-E80F-4DB8-AF89-55B44A776A8B}" type="parTrans" cxnId="{C614CB2D-5213-44CC-B598-9803AD1FFCA1}">
      <dgm:prSet/>
      <dgm:spPr/>
      <dgm:t>
        <a:bodyPr/>
        <a:lstStyle/>
        <a:p>
          <a:endParaRPr lang="en-GB"/>
        </a:p>
      </dgm:t>
    </dgm:pt>
    <dgm:pt modelId="{F8AE07D3-4757-4D99-BA42-C4C55A5A107D}" type="sibTrans" cxnId="{C614CB2D-5213-44CC-B598-9803AD1FFCA1}">
      <dgm:prSet/>
      <dgm:spPr/>
      <dgm:t>
        <a:bodyPr/>
        <a:lstStyle/>
        <a:p>
          <a:endParaRPr lang="en-GB"/>
        </a:p>
      </dgm:t>
    </dgm:pt>
    <dgm:pt modelId="{011E9DCE-4B20-42D1-B016-350D8DAF3095}">
      <dgm:prSet phldrT="[Text]"/>
      <dgm:spPr/>
      <dgm:t>
        <a:bodyPr/>
        <a:lstStyle/>
        <a:p>
          <a:r>
            <a:rPr lang="en-GB"/>
            <a:t>Total of 2046 vaccines</a:t>
          </a:r>
        </a:p>
      </dgm:t>
    </dgm:pt>
    <dgm:pt modelId="{C77C22FF-38E6-4924-800E-84D645A8D20B}" type="parTrans" cxnId="{EA7415A2-D98E-43DD-BCBE-4171B1410BD8}">
      <dgm:prSet/>
      <dgm:spPr/>
      <dgm:t>
        <a:bodyPr/>
        <a:lstStyle/>
        <a:p>
          <a:endParaRPr lang="en-GB"/>
        </a:p>
      </dgm:t>
    </dgm:pt>
    <dgm:pt modelId="{829707D8-4333-4CCB-87BC-37E0CE7AA2C6}" type="sibTrans" cxnId="{EA7415A2-D98E-43DD-BCBE-4171B1410BD8}">
      <dgm:prSet/>
      <dgm:spPr/>
      <dgm:t>
        <a:bodyPr/>
        <a:lstStyle/>
        <a:p>
          <a:endParaRPr lang="en-GB"/>
        </a:p>
      </dgm:t>
    </dgm:pt>
    <dgm:pt modelId="{C7A6544F-5874-449B-8AA0-A902B6EE802A}" type="pres">
      <dgm:prSet presAssocID="{86A323AF-1CEA-49A6-BD72-DBD7E651A37B}" presName="CompostProcess" presStyleCnt="0">
        <dgm:presLayoutVars>
          <dgm:dir/>
          <dgm:resizeHandles val="exact"/>
        </dgm:presLayoutVars>
      </dgm:prSet>
      <dgm:spPr/>
    </dgm:pt>
    <dgm:pt modelId="{A07DC55C-81A9-4BBE-A379-A9E28BA9F943}" type="pres">
      <dgm:prSet presAssocID="{86A323AF-1CEA-49A6-BD72-DBD7E651A37B}" presName="arrow" presStyleLbl="bgShp" presStyleIdx="0" presStyleCnt="1"/>
      <dgm:spPr/>
    </dgm:pt>
    <dgm:pt modelId="{0A3CF756-5435-4D1D-8A8B-6091F027A588}" type="pres">
      <dgm:prSet presAssocID="{86A323AF-1CEA-49A6-BD72-DBD7E651A37B}" presName="linearProcess" presStyleCnt="0"/>
      <dgm:spPr/>
    </dgm:pt>
    <dgm:pt modelId="{E983453F-C732-473F-AEB0-FC4705BC395B}" type="pres">
      <dgm:prSet presAssocID="{F3A7DFF0-4BE3-4A50-95B7-224D0EA54746}" presName="textNode" presStyleLbl="node1" presStyleIdx="0" presStyleCnt="3">
        <dgm:presLayoutVars>
          <dgm:bulletEnabled val="1"/>
        </dgm:presLayoutVars>
      </dgm:prSet>
      <dgm:spPr/>
    </dgm:pt>
    <dgm:pt modelId="{A0903CC9-1FEA-4863-8F07-806C751BAE9B}" type="pres">
      <dgm:prSet presAssocID="{04D716AB-1DB4-4C0A-AC0E-DD79CFCD4B79}" presName="sibTrans" presStyleCnt="0"/>
      <dgm:spPr/>
    </dgm:pt>
    <dgm:pt modelId="{37DF1BB9-5AE8-4315-B0B1-31814F85B3EE}" type="pres">
      <dgm:prSet presAssocID="{670BA585-D0DF-4004-9201-BE567AF62CA5}" presName="textNode" presStyleLbl="node1" presStyleIdx="1" presStyleCnt="3">
        <dgm:presLayoutVars>
          <dgm:bulletEnabled val="1"/>
        </dgm:presLayoutVars>
      </dgm:prSet>
      <dgm:spPr/>
    </dgm:pt>
    <dgm:pt modelId="{12C016F1-0C07-4A6B-8F77-CC156206424A}" type="pres">
      <dgm:prSet presAssocID="{F8AE07D3-4757-4D99-BA42-C4C55A5A107D}" presName="sibTrans" presStyleCnt="0"/>
      <dgm:spPr/>
    </dgm:pt>
    <dgm:pt modelId="{219D3332-F0B1-4DAC-BF65-FF92E39D1925}" type="pres">
      <dgm:prSet presAssocID="{011E9DCE-4B20-42D1-B016-350D8DAF309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614CB2D-5213-44CC-B598-9803AD1FFCA1}" srcId="{86A323AF-1CEA-49A6-BD72-DBD7E651A37B}" destId="{670BA585-D0DF-4004-9201-BE567AF62CA5}" srcOrd="1" destOrd="0" parTransId="{08449EDC-E80F-4DB8-AF89-55B44A776A8B}" sibTransId="{F8AE07D3-4757-4D99-BA42-C4C55A5A107D}"/>
    <dgm:cxn modelId="{40995431-7982-42EF-9F3B-397BCB9C4D7A}" type="presOf" srcId="{86A323AF-1CEA-49A6-BD72-DBD7E651A37B}" destId="{C7A6544F-5874-449B-8AA0-A902B6EE802A}" srcOrd="0" destOrd="0" presId="urn:microsoft.com/office/officeart/2005/8/layout/hProcess9"/>
    <dgm:cxn modelId="{8245CD85-0A75-4B58-AC75-C60057C384D6}" type="presOf" srcId="{670BA585-D0DF-4004-9201-BE567AF62CA5}" destId="{37DF1BB9-5AE8-4315-B0B1-31814F85B3EE}" srcOrd="0" destOrd="0" presId="urn:microsoft.com/office/officeart/2005/8/layout/hProcess9"/>
    <dgm:cxn modelId="{EA7415A2-D98E-43DD-BCBE-4171B1410BD8}" srcId="{86A323AF-1CEA-49A6-BD72-DBD7E651A37B}" destId="{011E9DCE-4B20-42D1-B016-350D8DAF3095}" srcOrd="2" destOrd="0" parTransId="{C77C22FF-38E6-4924-800E-84D645A8D20B}" sibTransId="{829707D8-4333-4CCB-87BC-37E0CE7AA2C6}"/>
    <dgm:cxn modelId="{7AA4E4B9-4C0B-4EAF-8C85-A90B1FFC432C}" type="presOf" srcId="{011E9DCE-4B20-42D1-B016-350D8DAF3095}" destId="{219D3332-F0B1-4DAC-BF65-FF92E39D1925}" srcOrd="0" destOrd="0" presId="urn:microsoft.com/office/officeart/2005/8/layout/hProcess9"/>
    <dgm:cxn modelId="{8E8905CF-ECD1-4C13-A53B-D99E62C507FC}" srcId="{86A323AF-1CEA-49A6-BD72-DBD7E651A37B}" destId="{F3A7DFF0-4BE3-4A50-95B7-224D0EA54746}" srcOrd="0" destOrd="0" parTransId="{3B85021C-1B1D-45DD-ABC0-8EEA58DE7E58}" sibTransId="{04D716AB-1DB4-4C0A-AC0E-DD79CFCD4B79}"/>
    <dgm:cxn modelId="{94CDD5D3-A00F-4E91-AD16-90AE39B4E5FA}" type="presOf" srcId="{F3A7DFF0-4BE3-4A50-95B7-224D0EA54746}" destId="{E983453F-C732-473F-AEB0-FC4705BC395B}" srcOrd="0" destOrd="0" presId="urn:microsoft.com/office/officeart/2005/8/layout/hProcess9"/>
    <dgm:cxn modelId="{9E940F48-BE62-48B3-AB96-947030936323}" type="presParOf" srcId="{C7A6544F-5874-449B-8AA0-A902B6EE802A}" destId="{A07DC55C-81A9-4BBE-A379-A9E28BA9F943}" srcOrd="0" destOrd="0" presId="urn:microsoft.com/office/officeart/2005/8/layout/hProcess9"/>
    <dgm:cxn modelId="{975466C0-04A5-4315-B599-F1FA32B65495}" type="presParOf" srcId="{C7A6544F-5874-449B-8AA0-A902B6EE802A}" destId="{0A3CF756-5435-4D1D-8A8B-6091F027A588}" srcOrd="1" destOrd="0" presId="urn:microsoft.com/office/officeart/2005/8/layout/hProcess9"/>
    <dgm:cxn modelId="{683411B2-B0B3-4F5F-B954-2752E151EC24}" type="presParOf" srcId="{0A3CF756-5435-4D1D-8A8B-6091F027A588}" destId="{E983453F-C732-473F-AEB0-FC4705BC395B}" srcOrd="0" destOrd="0" presId="urn:microsoft.com/office/officeart/2005/8/layout/hProcess9"/>
    <dgm:cxn modelId="{99525092-D327-4BA5-ABF6-FE98C653D727}" type="presParOf" srcId="{0A3CF756-5435-4D1D-8A8B-6091F027A588}" destId="{A0903CC9-1FEA-4863-8F07-806C751BAE9B}" srcOrd="1" destOrd="0" presId="urn:microsoft.com/office/officeart/2005/8/layout/hProcess9"/>
    <dgm:cxn modelId="{6D7572AD-BF5B-4E5C-B78B-A90E1CA8805B}" type="presParOf" srcId="{0A3CF756-5435-4D1D-8A8B-6091F027A588}" destId="{37DF1BB9-5AE8-4315-B0B1-31814F85B3EE}" srcOrd="2" destOrd="0" presId="urn:microsoft.com/office/officeart/2005/8/layout/hProcess9"/>
    <dgm:cxn modelId="{C9E8A22E-FDDE-4ECD-93E5-E633578EC2B8}" type="presParOf" srcId="{0A3CF756-5435-4D1D-8A8B-6091F027A588}" destId="{12C016F1-0C07-4A6B-8F77-CC156206424A}" srcOrd="3" destOrd="0" presId="urn:microsoft.com/office/officeart/2005/8/layout/hProcess9"/>
    <dgm:cxn modelId="{35F33E0A-5A38-4DCC-A0A5-0DD2DFFBFFF2}" type="presParOf" srcId="{0A3CF756-5435-4D1D-8A8B-6091F027A588}" destId="{219D3332-F0B1-4DAC-BF65-FF92E39D192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13F31D-1A70-4590-83C4-5C5069ED25B6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AA17D5F-AA58-412A-B68B-55B3C5ADE734}">
      <dgm:prSet phldrT="[Text]"/>
      <dgm:spPr/>
      <dgm:t>
        <a:bodyPr/>
        <a:lstStyle/>
        <a:p>
          <a:r>
            <a:rPr lang="en-GB"/>
            <a:t>14% Shingles / </a:t>
          </a:r>
          <a:r>
            <a:rPr lang="en-GB" err="1"/>
            <a:t>Pneumo</a:t>
          </a:r>
          <a:r>
            <a:rPr lang="en-GB"/>
            <a:t> done (larger cohorts)</a:t>
          </a:r>
        </a:p>
      </dgm:t>
    </dgm:pt>
    <dgm:pt modelId="{A625EFE9-3CC7-4918-8195-F414F63B0E70}" type="parTrans" cxnId="{1B8B6F33-3830-4729-84DA-973EBA414976}">
      <dgm:prSet/>
      <dgm:spPr/>
      <dgm:t>
        <a:bodyPr/>
        <a:lstStyle/>
        <a:p>
          <a:endParaRPr lang="en-GB"/>
        </a:p>
      </dgm:t>
    </dgm:pt>
    <dgm:pt modelId="{24F01F74-4339-49DC-AC6F-8386A49DE7CA}" type="sibTrans" cxnId="{1B8B6F33-3830-4729-84DA-973EBA414976}">
      <dgm:prSet/>
      <dgm:spPr/>
      <dgm:t>
        <a:bodyPr/>
        <a:lstStyle/>
        <a:p>
          <a:endParaRPr lang="en-GB"/>
        </a:p>
      </dgm:t>
    </dgm:pt>
    <dgm:pt modelId="{87730C38-E672-4FE2-B510-DDD633004A5F}">
      <dgm:prSet phldrT="[Text]"/>
      <dgm:spPr/>
      <dgm:t>
        <a:bodyPr/>
        <a:lstStyle/>
        <a:p>
          <a:r>
            <a:rPr lang="en-GB"/>
            <a:t>46% RSV done</a:t>
          </a:r>
        </a:p>
      </dgm:t>
    </dgm:pt>
    <dgm:pt modelId="{C4285677-C210-4583-B9F6-EF364A4EFD97}" type="parTrans" cxnId="{1047E705-7DD3-46DF-85E7-E17C5D42A42D}">
      <dgm:prSet/>
      <dgm:spPr/>
      <dgm:t>
        <a:bodyPr/>
        <a:lstStyle/>
        <a:p>
          <a:endParaRPr lang="en-GB"/>
        </a:p>
      </dgm:t>
    </dgm:pt>
    <dgm:pt modelId="{C84D873F-B746-4593-8976-081BBE8AC3F3}" type="sibTrans" cxnId="{1047E705-7DD3-46DF-85E7-E17C5D42A42D}">
      <dgm:prSet/>
      <dgm:spPr/>
      <dgm:t>
        <a:bodyPr/>
        <a:lstStyle/>
        <a:p>
          <a:endParaRPr lang="en-GB"/>
        </a:p>
      </dgm:t>
    </dgm:pt>
    <dgm:pt modelId="{29500062-9E2A-428E-B8C6-AE42922B0CD0}" type="pres">
      <dgm:prSet presAssocID="{BD13F31D-1A70-4590-83C4-5C5069ED25B6}" presName="Name0" presStyleCnt="0">
        <dgm:presLayoutVars>
          <dgm:chMax val="7"/>
          <dgm:chPref val="7"/>
          <dgm:dir/>
        </dgm:presLayoutVars>
      </dgm:prSet>
      <dgm:spPr/>
    </dgm:pt>
    <dgm:pt modelId="{42204BD7-E6E4-4491-99EC-1AAF258FB1E8}" type="pres">
      <dgm:prSet presAssocID="{BD13F31D-1A70-4590-83C4-5C5069ED25B6}" presName="Name1" presStyleCnt="0"/>
      <dgm:spPr/>
    </dgm:pt>
    <dgm:pt modelId="{2161BA10-82A6-4C12-BF35-F962FEEBBC62}" type="pres">
      <dgm:prSet presAssocID="{BD13F31D-1A70-4590-83C4-5C5069ED25B6}" presName="cycle" presStyleCnt="0"/>
      <dgm:spPr/>
    </dgm:pt>
    <dgm:pt modelId="{AAE87990-F798-48AF-8197-83A5206022D9}" type="pres">
      <dgm:prSet presAssocID="{BD13F31D-1A70-4590-83C4-5C5069ED25B6}" presName="srcNode" presStyleLbl="node1" presStyleIdx="0" presStyleCnt="2"/>
      <dgm:spPr/>
    </dgm:pt>
    <dgm:pt modelId="{B34AB660-AD3B-45E1-8E34-378224E8C12D}" type="pres">
      <dgm:prSet presAssocID="{BD13F31D-1A70-4590-83C4-5C5069ED25B6}" presName="conn" presStyleLbl="parChTrans1D2" presStyleIdx="0" presStyleCnt="1"/>
      <dgm:spPr/>
    </dgm:pt>
    <dgm:pt modelId="{93A2A29F-A6B4-4A23-B371-108935ED0333}" type="pres">
      <dgm:prSet presAssocID="{BD13F31D-1A70-4590-83C4-5C5069ED25B6}" presName="extraNode" presStyleLbl="node1" presStyleIdx="0" presStyleCnt="2"/>
      <dgm:spPr/>
    </dgm:pt>
    <dgm:pt modelId="{DAFD8E64-A3C8-4A49-AD6E-C847584507B5}" type="pres">
      <dgm:prSet presAssocID="{BD13F31D-1A70-4590-83C4-5C5069ED25B6}" presName="dstNode" presStyleLbl="node1" presStyleIdx="0" presStyleCnt="2"/>
      <dgm:spPr/>
    </dgm:pt>
    <dgm:pt modelId="{F0095EDC-13A6-4D0B-A09E-AF83CBFCDB4A}" type="pres">
      <dgm:prSet presAssocID="{87730C38-E672-4FE2-B510-DDD633004A5F}" presName="text_1" presStyleLbl="node1" presStyleIdx="0" presStyleCnt="2">
        <dgm:presLayoutVars>
          <dgm:bulletEnabled val="1"/>
        </dgm:presLayoutVars>
      </dgm:prSet>
      <dgm:spPr/>
    </dgm:pt>
    <dgm:pt modelId="{74C7F7FF-8223-48D6-AC1A-C5FE605E72A5}" type="pres">
      <dgm:prSet presAssocID="{87730C38-E672-4FE2-B510-DDD633004A5F}" presName="accent_1" presStyleCnt="0"/>
      <dgm:spPr/>
    </dgm:pt>
    <dgm:pt modelId="{0BAA33B5-2D3E-4A89-A3AC-CB200BA90C88}" type="pres">
      <dgm:prSet presAssocID="{87730C38-E672-4FE2-B510-DDD633004A5F}" presName="accentRepeatNode" presStyleLbl="solidFgAcc1" presStyleIdx="0" presStyleCnt="2"/>
      <dgm:spPr/>
    </dgm:pt>
    <dgm:pt modelId="{3CA47E2D-76A0-4880-86BF-CB42B43EF2C2}" type="pres">
      <dgm:prSet presAssocID="{2AA17D5F-AA58-412A-B68B-55B3C5ADE734}" presName="text_2" presStyleLbl="node1" presStyleIdx="1" presStyleCnt="2">
        <dgm:presLayoutVars>
          <dgm:bulletEnabled val="1"/>
        </dgm:presLayoutVars>
      </dgm:prSet>
      <dgm:spPr/>
    </dgm:pt>
    <dgm:pt modelId="{FAA6A96A-068D-4D8C-9F79-B08249B42352}" type="pres">
      <dgm:prSet presAssocID="{2AA17D5F-AA58-412A-B68B-55B3C5ADE734}" presName="accent_2" presStyleCnt="0"/>
      <dgm:spPr/>
    </dgm:pt>
    <dgm:pt modelId="{FA28A1BF-CE9B-4A14-AF1F-E64432DC95B4}" type="pres">
      <dgm:prSet presAssocID="{2AA17D5F-AA58-412A-B68B-55B3C5ADE734}" presName="accentRepeatNode" presStyleLbl="solidFgAcc1" presStyleIdx="1" presStyleCnt="2"/>
      <dgm:spPr/>
    </dgm:pt>
  </dgm:ptLst>
  <dgm:cxnLst>
    <dgm:cxn modelId="{1047E705-7DD3-46DF-85E7-E17C5D42A42D}" srcId="{BD13F31D-1A70-4590-83C4-5C5069ED25B6}" destId="{87730C38-E672-4FE2-B510-DDD633004A5F}" srcOrd="0" destOrd="0" parTransId="{C4285677-C210-4583-B9F6-EF364A4EFD97}" sibTransId="{C84D873F-B746-4593-8976-081BBE8AC3F3}"/>
    <dgm:cxn modelId="{1235181C-8111-41B0-AD2C-CB96D7F2BEE6}" type="presOf" srcId="{2AA17D5F-AA58-412A-B68B-55B3C5ADE734}" destId="{3CA47E2D-76A0-4880-86BF-CB42B43EF2C2}" srcOrd="0" destOrd="0" presId="urn:microsoft.com/office/officeart/2008/layout/VerticalCurvedList"/>
    <dgm:cxn modelId="{1B8B6F33-3830-4729-84DA-973EBA414976}" srcId="{BD13F31D-1A70-4590-83C4-5C5069ED25B6}" destId="{2AA17D5F-AA58-412A-B68B-55B3C5ADE734}" srcOrd="1" destOrd="0" parTransId="{A625EFE9-3CC7-4918-8195-F414F63B0E70}" sibTransId="{24F01F74-4339-49DC-AC6F-8386A49DE7CA}"/>
    <dgm:cxn modelId="{4BF053AF-13FC-4C24-98E8-0C9ADA6E8C23}" type="presOf" srcId="{BD13F31D-1A70-4590-83C4-5C5069ED25B6}" destId="{29500062-9E2A-428E-B8C6-AE42922B0CD0}" srcOrd="0" destOrd="0" presId="urn:microsoft.com/office/officeart/2008/layout/VerticalCurvedList"/>
    <dgm:cxn modelId="{C72D11BE-5348-43FE-B452-E591015FC8B6}" type="presOf" srcId="{87730C38-E672-4FE2-B510-DDD633004A5F}" destId="{F0095EDC-13A6-4D0B-A09E-AF83CBFCDB4A}" srcOrd="0" destOrd="0" presId="urn:microsoft.com/office/officeart/2008/layout/VerticalCurvedList"/>
    <dgm:cxn modelId="{DDC8D1E1-335E-4AF5-B0FD-7C46F3C33E69}" type="presOf" srcId="{C84D873F-B746-4593-8976-081BBE8AC3F3}" destId="{B34AB660-AD3B-45E1-8E34-378224E8C12D}" srcOrd="0" destOrd="0" presId="urn:microsoft.com/office/officeart/2008/layout/VerticalCurvedList"/>
    <dgm:cxn modelId="{F81513F2-1C57-4B50-AF88-E098ADAAA90A}" type="presParOf" srcId="{29500062-9E2A-428E-B8C6-AE42922B0CD0}" destId="{42204BD7-E6E4-4491-99EC-1AAF258FB1E8}" srcOrd="0" destOrd="0" presId="urn:microsoft.com/office/officeart/2008/layout/VerticalCurvedList"/>
    <dgm:cxn modelId="{AD555C63-CB42-41D4-921D-3FACE2DD108A}" type="presParOf" srcId="{42204BD7-E6E4-4491-99EC-1AAF258FB1E8}" destId="{2161BA10-82A6-4C12-BF35-F962FEEBBC62}" srcOrd="0" destOrd="0" presId="urn:microsoft.com/office/officeart/2008/layout/VerticalCurvedList"/>
    <dgm:cxn modelId="{BBB29D2B-EE1B-4AFA-BDB4-18BD6FFBCF2E}" type="presParOf" srcId="{2161BA10-82A6-4C12-BF35-F962FEEBBC62}" destId="{AAE87990-F798-48AF-8197-83A5206022D9}" srcOrd="0" destOrd="0" presId="urn:microsoft.com/office/officeart/2008/layout/VerticalCurvedList"/>
    <dgm:cxn modelId="{53F08D2F-CED7-4BED-90DF-A657A6AD593F}" type="presParOf" srcId="{2161BA10-82A6-4C12-BF35-F962FEEBBC62}" destId="{B34AB660-AD3B-45E1-8E34-378224E8C12D}" srcOrd="1" destOrd="0" presId="urn:microsoft.com/office/officeart/2008/layout/VerticalCurvedList"/>
    <dgm:cxn modelId="{6ED7DE45-76AE-4F4F-AA4B-48541D9EAB83}" type="presParOf" srcId="{2161BA10-82A6-4C12-BF35-F962FEEBBC62}" destId="{93A2A29F-A6B4-4A23-B371-108935ED0333}" srcOrd="2" destOrd="0" presId="urn:microsoft.com/office/officeart/2008/layout/VerticalCurvedList"/>
    <dgm:cxn modelId="{2D393992-06B9-472B-A3A2-070D1BF424CA}" type="presParOf" srcId="{2161BA10-82A6-4C12-BF35-F962FEEBBC62}" destId="{DAFD8E64-A3C8-4A49-AD6E-C847584507B5}" srcOrd="3" destOrd="0" presId="urn:microsoft.com/office/officeart/2008/layout/VerticalCurvedList"/>
    <dgm:cxn modelId="{60CB950F-AD74-4DBA-82E5-54700BE696D1}" type="presParOf" srcId="{42204BD7-E6E4-4491-99EC-1AAF258FB1E8}" destId="{F0095EDC-13A6-4D0B-A09E-AF83CBFCDB4A}" srcOrd="1" destOrd="0" presId="urn:microsoft.com/office/officeart/2008/layout/VerticalCurvedList"/>
    <dgm:cxn modelId="{69826891-B2C3-47C1-93AE-800663A69191}" type="presParOf" srcId="{42204BD7-E6E4-4491-99EC-1AAF258FB1E8}" destId="{74C7F7FF-8223-48D6-AC1A-C5FE605E72A5}" srcOrd="2" destOrd="0" presId="urn:microsoft.com/office/officeart/2008/layout/VerticalCurvedList"/>
    <dgm:cxn modelId="{F6E03169-B609-48BE-9A50-DA141D2D3167}" type="presParOf" srcId="{74C7F7FF-8223-48D6-AC1A-C5FE605E72A5}" destId="{0BAA33B5-2D3E-4A89-A3AC-CB200BA90C88}" srcOrd="0" destOrd="0" presId="urn:microsoft.com/office/officeart/2008/layout/VerticalCurvedList"/>
    <dgm:cxn modelId="{F3C283AF-E6A1-407A-979C-ECFF15AFDA78}" type="presParOf" srcId="{42204BD7-E6E4-4491-99EC-1AAF258FB1E8}" destId="{3CA47E2D-76A0-4880-86BF-CB42B43EF2C2}" srcOrd="3" destOrd="0" presId="urn:microsoft.com/office/officeart/2008/layout/VerticalCurvedList"/>
    <dgm:cxn modelId="{E8AB5E1F-F080-4C89-9611-F14926F2082F}" type="presParOf" srcId="{42204BD7-E6E4-4491-99EC-1AAF258FB1E8}" destId="{FAA6A96A-068D-4D8C-9F79-B08249B42352}" srcOrd="4" destOrd="0" presId="urn:microsoft.com/office/officeart/2008/layout/VerticalCurvedList"/>
    <dgm:cxn modelId="{485AF81B-6961-4BAE-B4CD-0E18348D4CA6}" type="presParOf" srcId="{FAA6A96A-068D-4D8C-9F79-B08249B42352}" destId="{FA28A1BF-CE9B-4A14-AF1F-E64432DC95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22BDA5-2CCE-4C7E-BCAF-3BEC36C08F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A17FC3-FD12-4108-BFEE-8DC403946AE4}">
      <dgm:prSet phldrT="[Text]"/>
      <dgm:spPr/>
      <dgm:t>
        <a:bodyPr/>
        <a:lstStyle/>
        <a:p>
          <a:r>
            <a:rPr lang="en-GB"/>
            <a:t>All locations</a:t>
          </a:r>
        </a:p>
      </dgm:t>
    </dgm:pt>
    <dgm:pt modelId="{51A251D1-5146-4342-95A8-503131B27CEB}" type="parTrans" cxnId="{38C5C338-BAA7-493F-8678-C2E25424E905}">
      <dgm:prSet/>
      <dgm:spPr/>
      <dgm:t>
        <a:bodyPr/>
        <a:lstStyle/>
        <a:p>
          <a:endParaRPr lang="en-GB"/>
        </a:p>
      </dgm:t>
    </dgm:pt>
    <dgm:pt modelId="{148E4BD2-8406-4B1B-824A-26C2C63A8C10}" type="sibTrans" cxnId="{38C5C338-BAA7-493F-8678-C2E25424E905}">
      <dgm:prSet/>
      <dgm:spPr/>
      <dgm:t>
        <a:bodyPr/>
        <a:lstStyle/>
        <a:p>
          <a:endParaRPr lang="en-GB"/>
        </a:p>
      </dgm:t>
    </dgm:pt>
    <dgm:pt modelId="{2B5B6B1F-662B-4533-A5F2-7015474D2CB0}" type="pres">
      <dgm:prSet presAssocID="{2F22BDA5-2CCE-4C7E-BCAF-3BEC36C08F7D}" presName="diagram" presStyleCnt="0">
        <dgm:presLayoutVars>
          <dgm:dir/>
          <dgm:resizeHandles val="exact"/>
        </dgm:presLayoutVars>
      </dgm:prSet>
      <dgm:spPr/>
    </dgm:pt>
    <dgm:pt modelId="{C0F7B611-E0E6-4B2A-9A84-29F540534F2D}" type="pres">
      <dgm:prSet presAssocID="{05A17FC3-FD12-4108-BFEE-8DC403946AE4}" presName="node" presStyleLbl="node1" presStyleIdx="0" presStyleCnt="1" custLinFactX="-200000" custLinFactNeighborX="-214958" custLinFactNeighborY="-34">
        <dgm:presLayoutVars>
          <dgm:bulletEnabled val="1"/>
        </dgm:presLayoutVars>
      </dgm:prSet>
      <dgm:spPr/>
    </dgm:pt>
  </dgm:ptLst>
  <dgm:cxnLst>
    <dgm:cxn modelId="{95A6602D-1160-4F8D-8A0E-51B6D99313A4}" type="presOf" srcId="{2F22BDA5-2CCE-4C7E-BCAF-3BEC36C08F7D}" destId="{2B5B6B1F-662B-4533-A5F2-7015474D2CB0}" srcOrd="0" destOrd="0" presId="urn:microsoft.com/office/officeart/2005/8/layout/default"/>
    <dgm:cxn modelId="{38C5C338-BAA7-493F-8678-C2E25424E905}" srcId="{2F22BDA5-2CCE-4C7E-BCAF-3BEC36C08F7D}" destId="{05A17FC3-FD12-4108-BFEE-8DC403946AE4}" srcOrd="0" destOrd="0" parTransId="{51A251D1-5146-4342-95A8-503131B27CEB}" sibTransId="{148E4BD2-8406-4B1B-824A-26C2C63A8C10}"/>
    <dgm:cxn modelId="{8FC5A1C5-5C8D-4A2F-B178-A5BADB59AD9A}" type="presOf" srcId="{05A17FC3-FD12-4108-BFEE-8DC403946AE4}" destId="{C0F7B611-E0E6-4B2A-9A84-29F540534F2D}" srcOrd="0" destOrd="0" presId="urn:microsoft.com/office/officeart/2005/8/layout/default"/>
    <dgm:cxn modelId="{5D9BF574-380B-4D98-88E1-F4A56D8C47A2}" type="presParOf" srcId="{2B5B6B1F-662B-4533-A5F2-7015474D2CB0}" destId="{C0F7B611-E0E6-4B2A-9A84-29F540534F2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C15C0E-238B-422D-97CC-4967FEDBD710}" type="doc">
      <dgm:prSet loTypeId="urn:microsoft.com/office/officeart/2005/8/layout/cycle3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7CEE88B-08F5-4D6F-9CA4-37502652FE5F}">
      <dgm:prSet phldrT="[Text]"/>
      <dgm:spPr/>
      <dgm:t>
        <a:bodyPr/>
        <a:lstStyle/>
        <a:p>
          <a:r>
            <a:rPr lang="en-GB" dirty="0"/>
            <a:t>Continence appliances will be prescribed by Bullen’s</a:t>
          </a:r>
        </a:p>
      </dgm:t>
    </dgm:pt>
    <dgm:pt modelId="{3B98CCA4-B3AB-40CB-9083-E42FFF8BD43B}" type="parTrans" cxnId="{86432C58-D8E8-414C-9E95-D1C5D03414B9}">
      <dgm:prSet/>
      <dgm:spPr/>
      <dgm:t>
        <a:bodyPr/>
        <a:lstStyle/>
        <a:p>
          <a:endParaRPr lang="en-GB"/>
        </a:p>
      </dgm:t>
    </dgm:pt>
    <dgm:pt modelId="{62C94707-208E-4A9A-B0F5-C8ACBADDA1D3}" type="sibTrans" cxnId="{86432C58-D8E8-414C-9E95-D1C5D03414B9}">
      <dgm:prSet/>
      <dgm:spPr/>
      <dgm:t>
        <a:bodyPr/>
        <a:lstStyle/>
        <a:p>
          <a:endParaRPr lang="en-GB"/>
        </a:p>
      </dgm:t>
    </dgm:pt>
    <dgm:pt modelId="{DE4C81F6-96C9-42D8-8D4D-505FCB648DD0}">
      <dgm:prSet phldrT="[Text]"/>
      <dgm:spPr/>
      <dgm:t>
        <a:bodyPr/>
        <a:lstStyle/>
        <a:p>
          <a:r>
            <a:rPr lang="en-GB" dirty="0"/>
            <a:t>Prescribe inline with LLR formulary</a:t>
          </a:r>
        </a:p>
      </dgm:t>
    </dgm:pt>
    <dgm:pt modelId="{94ABA421-F843-4D80-8AA1-EC8B10EBD169}" type="parTrans" cxnId="{E3E0BA05-97EC-4091-840C-14A07CFCDB5D}">
      <dgm:prSet/>
      <dgm:spPr/>
      <dgm:t>
        <a:bodyPr/>
        <a:lstStyle/>
        <a:p>
          <a:endParaRPr lang="en-GB"/>
        </a:p>
      </dgm:t>
    </dgm:pt>
    <dgm:pt modelId="{5D2C1E3C-4FF9-4F13-9E48-B60025A32588}" type="sibTrans" cxnId="{E3E0BA05-97EC-4091-840C-14A07CFCDB5D}">
      <dgm:prSet/>
      <dgm:spPr/>
      <dgm:t>
        <a:bodyPr/>
        <a:lstStyle/>
        <a:p>
          <a:endParaRPr lang="en-GB"/>
        </a:p>
      </dgm:t>
    </dgm:pt>
    <dgm:pt modelId="{4C4FF365-BEFC-43C6-9CB1-AED1F0442980}">
      <dgm:prSet phldrT="[Text]"/>
      <dgm:spPr/>
      <dgm:t>
        <a:bodyPr/>
        <a:lstStyle/>
        <a:p>
          <a:r>
            <a:rPr lang="en-GB" dirty="0"/>
            <a:t>Exclude incontinence pads</a:t>
          </a:r>
        </a:p>
      </dgm:t>
    </dgm:pt>
    <dgm:pt modelId="{FCBDB67D-DA83-44DA-971C-258A6018A99A}" type="parTrans" cxnId="{DEABAF1A-8E21-42CE-A44C-AC146A3C3564}">
      <dgm:prSet/>
      <dgm:spPr/>
      <dgm:t>
        <a:bodyPr/>
        <a:lstStyle/>
        <a:p>
          <a:endParaRPr lang="en-GB"/>
        </a:p>
      </dgm:t>
    </dgm:pt>
    <dgm:pt modelId="{3284A530-BB58-4C0C-8D72-6B807BC3A10B}" type="sibTrans" cxnId="{DEABAF1A-8E21-42CE-A44C-AC146A3C3564}">
      <dgm:prSet/>
      <dgm:spPr/>
      <dgm:t>
        <a:bodyPr/>
        <a:lstStyle/>
        <a:p>
          <a:endParaRPr lang="en-GB"/>
        </a:p>
      </dgm:t>
    </dgm:pt>
    <dgm:pt modelId="{82A15C43-A8E9-41A3-9FFC-8ECB43ADE2A0}">
      <dgm:prSet phldrT="[Text]"/>
      <dgm:spPr/>
      <dgm:t>
        <a:bodyPr/>
        <a:lstStyle/>
        <a:p>
          <a:r>
            <a:rPr lang="en-GB" dirty="0"/>
            <a:t>Choice of where to have their prescription dispensed</a:t>
          </a:r>
        </a:p>
      </dgm:t>
    </dgm:pt>
    <dgm:pt modelId="{C16802AA-67C5-4331-859E-3AFFD7A8D292}" type="parTrans" cxnId="{4BE891F5-6A5B-42AD-AC6A-01021FFE927E}">
      <dgm:prSet/>
      <dgm:spPr/>
      <dgm:t>
        <a:bodyPr/>
        <a:lstStyle/>
        <a:p>
          <a:endParaRPr lang="en-GB"/>
        </a:p>
      </dgm:t>
    </dgm:pt>
    <dgm:pt modelId="{C0298747-7176-41B0-8F81-78BF7556BB26}" type="sibTrans" cxnId="{4BE891F5-6A5B-42AD-AC6A-01021FFE927E}">
      <dgm:prSet/>
      <dgm:spPr/>
      <dgm:t>
        <a:bodyPr/>
        <a:lstStyle/>
        <a:p>
          <a:endParaRPr lang="en-GB"/>
        </a:p>
      </dgm:t>
    </dgm:pt>
    <dgm:pt modelId="{B679FF11-AC28-4337-BDBC-8F30C71FA053}">
      <dgm:prSet phldrT="[Text]"/>
      <dgm:spPr/>
      <dgm:t>
        <a:bodyPr/>
        <a:lstStyle/>
        <a:p>
          <a:r>
            <a:rPr lang="en-GB" dirty="0"/>
            <a:t>Go live 1</a:t>
          </a:r>
          <a:r>
            <a:rPr lang="en-GB" baseline="30000" dirty="0"/>
            <a:t>st</a:t>
          </a:r>
          <a:r>
            <a:rPr lang="en-GB" dirty="0"/>
            <a:t> November</a:t>
          </a:r>
        </a:p>
      </dgm:t>
    </dgm:pt>
    <dgm:pt modelId="{41D10C78-BE5A-41E7-A1EE-0B14FC022D70}" type="parTrans" cxnId="{D6C85949-B7F8-4E80-ADD3-2D8B45C9E59F}">
      <dgm:prSet/>
      <dgm:spPr/>
      <dgm:t>
        <a:bodyPr/>
        <a:lstStyle/>
        <a:p>
          <a:endParaRPr lang="en-GB"/>
        </a:p>
      </dgm:t>
    </dgm:pt>
    <dgm:pt modelId="{DEA46922-C004-4179-873B-370D7B943E19}" type="sibTrans" cxnId="{D6C85949-B7F8-4E80-ADD3-2D8B45C9E59F}">
      <dgm:prSet/>
      <dgm:spPr/>
      <dgm:t>
        <a:bodyPr/>
        <a:lstStyle/>
        <a:p>
          <a:endParaRPr lang="en-GB"/>
        </a:p>
      </dgm:t>
    </dgm:pt>
    <dgm:pt modelId="{F0F7C77A-0C35-4830-BD6E-9C23C5297DCC}">
      <dgm:prSet/>
      <dgm:spPr/>
      <dgm:t>
        <a:bodyPr/>
        <a:lstStyle/>
        <a:p>
          <a:r>
            <a:rPr lang="en-GB" dirty="0"/>
            <a:t>No prescribing by Primary Care for a trail period of 12-months</a:t>
          </a:r>
        </a:p>
      </dgm:t>
    </dgm:pt>
    <dgm:pt modelId="{80657ACE-3680-49AD-9F8E-3C5936AE1037}" type="parTrans" cxnId="{F0E8961A-33B8-48F1-926E-E7C8CB997712}">
      <dgm:prSet/>
      <dgm:spPr/>
      <dgm:t>
        <a:bodyPr/>
        <a:lstStyle/>
        <a:p>
          <a:endParaRPr lang="en-GB"/>
        </a:p>
      </dgm:t>
    </dgm:pt>
    <dgm:pt modelId="{989A5CB5-AC22-48D4-BE82-F26A2A15D774}" type="sibTrans" cxnId="{F0E8961A-33B8-48F1-926E-E7C8CB997712}">
      <dgm:prSet/>
      <dgm:spPr/>
      <dgm:t>
        <a:bodyPr/>
        <a:lstStyle/>
        <a:p>
          <a:endParaRPr lang="en-GB"/>
        </a:p>
      </dgm:t>
    </dgm:pt>
    <dgm:pt modelId="{ABE5C12B-E167-4E7A-921F-A767478818DD}" type="pres">
      <dgm:prSet presAssocID="{F4C15C0E-238B-422D-97CC-4967FEDBD710}" presName="Name0" presStyleCnt="0">
        <dgm:presLayoutVars>
          <dgm:dir/>
          <dgm:resizeHandles val="exact"/>
        </dgm:presLayoutVars>
      </dgm:prSet>
      <dgm:spPr/>
    </dgm:pt>
    <dgm:pt modelId="{59E415BF-C982-440D-8BDA-3D19101F6DE4}" type="pres">
      <dgm:prSet presAssocID="{F4C15C0E-238B-422D-97CC-4967FEDBD710}" presName="cycle" presStyleCnt="0"/>
      <dgm:spPr/>
    </dgm:pt>
    <dgm:pt modelId="{FC7A1D06-BF1C-4419-93EE-C903168131CF}" type="pres">
      <dgm:prSet presAssocID="{B7CEE88B-08F5-4D6F-9CA4-37502652FE5F}" presName="nodeFirstNode" presStyleLbl="node1" presStyleIdx="0" presStyleCnt="6">
        <dgm:presLayoutVars>
          <dgm:bulletEnabled val="1"/>
        </dgm:presLayoutVars>
      </dgm:prSet>
      <dgm:spPr/>
    </dgm:pt>
    <dgm:pt modelId="{FBF72403-9D6A-45C9-BFFC-0837DEA2971A}" type="pres">
      <dgm:prSet presAssocID="{62C94707-208E-4A9A-B0F5-C8ACBADDA1D3}" presName="sibTransFirstNode" presStyleLbl="bgShp" presStyleIdx="0" presStyleCnt="1"/>
      <dgm:spPr/>
    </dgm:pt>
    <dgm:pt modelId="{64C7331F-D3B3-4B24-AFB2-1108A2E2BE3E}" type="pres">
      <dgm:prSet presAssocID="{F0F7C77A-0C35-4830-BD6E-9C23C5297DCC}" presName="nodeFollowingNodes" presStyleLbl="node1" presStyleIdx="1" presStyleCnt="6">
        <dgm:presLayoutVars>
          <dgm:bulletEnabled val="1"/>
        </dgm:presLayoutVars>
      </dgm:prSet>
      <dgm:spPr/>
    </dgm:pt>
    <dgm:pt modelId="{02CEBD13-13AD-4ACE-9B99-CE3B348BB7EE}" type="pres">
      <dgm:prSet presAssocID="{DE4C81F6-96C9-42D8-8D4D-505FCB648DD0}" presName="nodeFollowingNodes" presStyleLbl="node1" presStyleIdx="2" presStyleCnt="6">
        <dgm:presLayoutVars>
          <dgm:bulletEnabled val="1"/>
        </dgm:presLayoutVars>
      </dgm:prSet>
      <dgm:spPr/>
    </dgm:pt>
    <dgm:pt modelId="{AB61DF50-9BE1-419F-A8D4-30AE38314479}" type="pres">
      <dgm:prSet presAssocID="{4C4FF365-BEFC-43C6-9CB1-AED1F0442980}" presName="nodeFollowingNodes" presStyleLbl="node1" presStyleIdx="3" presStyleCnt="6">
        <dgm:presLayoutVars>
          <dgm:bulletEnabled val="1"/>
        </dgm:presLayoutVars>
      </dgm:prSet>
      <dgm:spPr/>
    </dgm:pt>
    <dgm:pt modelId="{324AB865-00F2-41AA-A6EA-1A9BCCC1FDE3}" type="pres">
      <dgm:prSet presAssocID="{82A15C43-A8E9-41A3-9FFC-8ECB43ADE2A0}" presName="nodeFollowingNodes" presStyleLbl="node1" presStyleIdx="4" presStyleCnt="6">
        <dgm:presLayoutVars>
          <dgm:bulletEnabled val="1"/>
        </dgm:presLayoutVars>
      </dgm:prSet>
      <dgm:spPr/>
    </dgm:pt>
    <dgm:pt modelId="{06A80328-97EB-40A7-9FC1-E5F6EB346118}" type="pres">
      <dgm:prSet presAssocID="{B679FF11-AC28-4337-BDBC-8F30C71FA053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E3E0BA05-97EC-4091-840C-14A07CFCDB5D}" srcId="{F4C15C0E-238B-422D-97CC-4967FEDBD710}" destId="{DE4C81F6-96C9-42D8-8D4D-505FCB648DD0}" srcOrd="2" destOrd="0" parTransId="{94ABA421-F843-4D80-8AA1-EC8B10EBD169}" sibTransId="{5D2C1E3C-4FF9-4F13-9E48-B60025A32588}"/>
    <dgm:cxn modelId="{F0E8961A-33B8-48F1-926E-E7C8CB997712}" srcId="{F4C15C0E-238B-422D-97CC-4967FEDBD710}" destId="{F0F7C77A-0C35-4830-BD6E-9C23C5297DCC}" srcOrd="1" destOrd="0" parTransId="{80657ACE-3680-49AD-9F8E-3C5936AE1037}" sibTransId="{989A5CB5-AC22-48D4-BE82-F26A2A15D774}"/>
    <dgm:cxn modelId="{DEABAF1A-8E21-42CE-A44C-AC146A3C3564}" srcId="{F4C15C0E-238B-422D-97CC-4967FEDBD710}" destId="{4C4FF365-BEFC-43C6-9CB1-AED1F0442980}" srcOrd="3" destOrd="0" parTransId="{FCBDB67D-DA83-44DA-971C-258A6018A99A}" sibTransId="{3284A530-BB58-4C0C-8D72-6B807BC3A10B}"/>
    <dgm:cxn modelId="{5CDED647-7658-4FFB-B1FA-05B8BDA14EC0}" type="presOf" srcId="{4C4FF365-BEFC-43C6-9CB1-AED1F0442980}" destId="{AB61DF50-9BE1-419F-A8D4-30AE38314479}" srcOrd="0" destOrd="0" presId="urn:microsoft.com/office/officeart/2005/8/layout/cycle3"/>
    <dgm:cxn modelId="{D6C85949-B7F8-4E80-ADD3-2D8B45C9E59F}" srcId="{F4C15C0E-238B-422D-97CC-4967FEDBD710}" destId="{B679FF11-AC28-4337-BDBC-8F30C71FA053}" srcOrd="5" destOrd="0" parTransId="{41D10C78-BE5A-41E7-A1EE-0B14FC022D70}" sibTransId="{DEA46922-C004-4179-873B-370D7B943E19}"/>
    <dgm:cxn modelId="{99D0456A-5FDC-4AF2-AB4F-2CB7DB59BF41}" type="presOf" srcId="{DE4C81F6-96C9-42D8-8D4D-505FCB648DD0}" destId="{02CEBD13-13AD-4ACE-9B99-CE3B348BB7EE}" srcOrd="0" destOrd="0" presId="urn:microsoft.com/office/officeart/2005/8/layout/cycle3"/>
    <dgm:cxn modelId="{D83B286D-D2F8-4CD4-80BD-530529D6B9DC}" type="presOf" srcId="{62C94707-208E-4A9A-B0F5-C8ACBADDA1D3}" destId="{FBF72403-9D6A-45C9-BFFC-0837DEA2971A}" srcOrd="0" destOrd="0" presId="urn:microsoft.com/office/officeart/2005/8/layout/cycle3"/>
    <dgm:cxn modelId="{0AE5846D-9AC5-4838-ACCB-8C29D667C74C}" type="presOf" srcId="{B679FF11-AC28-4337-BDBC-8F30C71FA053}" destId="{06A80328-97EB-40A7-9FC1-E5F6EB346118}" srcOrd="0" destOrd="0" presId="urn:microsoft.com/office/officeart/2005/8/layout/cycle3"/>
    <dgm:cxn modelId="{86432C58-D8E8-414C-9E95-D1C5D03414B9}" srcId="{F4C15C0E-238B-422D-97CC-4967FEDBD710}" destId="{B7CEE88B-08F5-4D6F-9CA4-37502652FE5F}" srcOrd="0" destOrd="0" parTransId="{3B98CCA4-B3AB-40CB-9083-E42FFF8BD43B}" sibTransId="{62C94707-208E-4A9A-B0F5-C8ACBADDA1D3}"/>
    <dgm:cxn modelId="{5AA96FB3-A52F-429B-925B-CA0314E0CEB6}" type="presOf" srcId="{82A15C43-A8E9-41A3-9FFC-8ECB43ADE2A0}" destId="{324AB865-00F2-41AA-A6EA-1A9BCCC1FDE3}" srcOrd="0" destOrd="0" presId="urn:microsoft.com/office/officeart/2005/8/layout/cycle3"/>
    <dgm:cxn modelId="{9339FFB7-0656-4D11-B1F5-066C472A0AD1}" type="presOf" srcId="{F0F7C77A-0C35-4830-BD6E-9C23C5297DCC}" destId="{64C7331F-D3B3-4B24-AFB2-1108A2E2BE3E}" srcOrd="0" destOrd="0" presId="urn:microsoft.com/office/officeart/2005/8/layout/cycle3"/>
    <dgm:cxn modelId="{AE98BBBB-13B4-4E07-B5F8-D786204A77D6}" type="presOf" srcId="{F4C15C0E-238B-422D-97CC-4967FEDBD710}" destId="{ABE5C12B-E167-4E7A-921F-A767478818DD}" srcOrd="0" destOrd="0" presId="urn:microsoft.com/office/officeart/2005/8/layout/cycle3"/>
    <dgm:cxn modelId="{061965DB-2CA3-4E1C-999C-B67F041097A4}" type="presOf" srcId="{B7CEE88B-08F5-4D6F-9CA4-37502652FE5F}" destId="{FC7A1D06-BF1C-4419-93EE-C903168131CF}" srcOrd="0" destOrd="0" presId="urn:microsoft.com/office/officeart/2005/8/layout/cycle3"/>
    <dgm:cxn modelId="{4BE891F5-6A5B-42AD-AC6A-01021FFE927E}" srcId="{F4C15C0E-238B-422D-97CC-4967FEDBD710}" destId="{82A15C43-A8E9-41A3-9FFC-8ECB43ADE2A0}" srcOrd="4" destOrd="0" parTransId="{C16802AA-67C5-4331-859E-3AFFD7A8D292}" sibTransId="{C0298747-7176-41B0-8F81-78BF7556BB26}"/>
    <dgm:cxn modelId="{BFBF017B-0B40-4091-BF8E-C71546870985}" type="presParOf" srcId="{ABE5C12B-E167-4E7A-921F-A767478818DD}" destId="{59E415BF-C982-440D-8BDA-3D19101F6DE4}" srcOrd="0" destOrd="0" presId="urn:microsoft.com/office/officeart/2005/8/layout/cycle3"/>
    <dgm:cxn modelId="{CE77B0E5-849D-4DFC-9536-54E4E70F0DAF}" type="presParOf" srcId="{59E415BF-C982-440D-8BDA-3D19101F6DE4}" destId="{FC7A1D06-BF1C-4419-93EE-C903168131CF}" srcOrd="0" destOrd="0" presId="urn:microsoft.com/office/officeart/2005/8/layout/cycle3"/>
    <dgm:cxn modelId="{44CE1B2C-6573-49FB-A6CE-B3815CF68285}" type="presParOf" srcId="{59E415BF-C982-440D-8BDA-3D19101F6DE4}" destId="{FBF72403-9D6A-45C9-BFFC-0837DEA2971A}" srcOrd="1" destOrd="0" presId="urn:microsoft.com/office/officeart/2005/8/layout/cycle3"/>
    <dgm:cxn modelId="{34D70232-5A7C-4932-84C8-8AF144D8A8AE}" type="presParOf" srcId="{59E415BF-C982-440D-8BDA-3D19101F6DE4}" destId="{64C7331F-D3B3-4B24-AFB2-1108A2E2BE3E}" srcOrd="2" destOrd="0" presId="urn:microsoft.com/office/officeart/2005/8/layout/cycle3"/>
    <dgm:cxn modelId="{E4E4FD77-BB82-4A5D-83F8-99752310CE23}" type="presParOf" srcId="{59E415BF-C982-440D-8BDA-3D19101F6DE4}" destId="{02CEBD13-13AD-4ACE-9B99-CE3B348BB7EE}" srcOrd="3" destOrd="0" presId="urn:microsoft.com/office/officeart/2005/8/layout/cycle3"/>
    <dgm:cxn modelId="{7B0334E0-4B57-42D9-B8B0-A675A5F126D2}" type="presParOf" srcId="{59E415BF-C982-440D-8BDA-3D19101F6DE4}" destId="{AB61DF50-9BE1-419F-A8D4-30AE38314479}" srcOrd="4" destOrd="0" presId="urn:microsoft.com/office/officeart/2005/8/layout/cycle3"/>
    <dgm:cxn modelId="{2582E0CA-895C-45B5-8BC1-B9B9337B343C}" type="presParOf" srcId="{59E415BF-C982-440D-8BDA-3D19101F6DE4}" destId="{324AB865-00F2-41AA-A6EA-1A9BCCC1FDE3}" srcOrd="5" destOrd="0" presId="urn:microsoft.com/office/officeart/2005/8/layout/cycle3"/>
    <dgm:cxn modelId="{E0482C6C-A629-45A7-9ACF-BE2AF97B0CFF}" type="presParOf" srcId="{59E415BF-C982-440D-8BDA-3D19101F6DE4}" destId="{06A80328-97EB-40A7-9FC1-E5F6EB34611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DD0BF6-F0AE-450C-8B51-BFE5F66DDE5F}" type="doc">
      <dgm:prSet loTypeId="urn:microsoft.com/office/officeart/2005/8/layout/lProcess1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n-GB"/>
        </a:p>
      </dgm:t>
    </dgm:pt>
    <dgm:pt modelId="{9451C39F-7DE8-4B50-8EE6-8873B45A3391}">
      <dgm:prSet phldrT="[Text]"/>
      <dgm:spPr/>
      <dgm:t>
        <a:bodyPr/>
        <a:lstStyle/>
        <a:p>
          <a:r>
            <a:rPr lang="en-GB" dirty="0"/>
            <a:t>Next Steps</a:t>
          </a:r>
        </a:p>
      </dgm:t>
    </dgm:pt>
    <dgm:pt modelId="{C6A3EF63-4B5B-4991-BE73-49A4B06F3D4E}" type="parTrans" cxnId="{5E3266BF-F54F-420C-9E8D-9DA7EFA1ACF5}">
      <dgm:prSet/>
      <dgm:spPr/>
      <dgm:t>
        <a:bodyPr/>
        <a:lstStyle/>
        <a:p>
          <a:endParaRPr lang="en-GB"/>
        </a:p>
      </dgm:t>
    </dgm:pt>
    <dgm:pt modelId="{C492F96F-0940-4E97-9B87-8521E3F7A1D5}" type="sibTrans" cxnId="{5E3266BF-F54F-420C-9E8D-9DA7EFA1ACF5}">
      <dgm:prSet/>
      <dgm:spPr/>
      <dgm:t>
        <a:bodyPr/>
        <a:lstStyle/>
        <a:p>
          <a:endParaRPr lang="en-GB"/>
        </a:p>
      </dgm:t>
    </dgm:pt>
    <dgm:pt modelId="{1969DCDC-0F43-440D-99C2-28F6CEB1D631}">
      <dgm:prSet phldrT="[Text]"/>
      <dgm:spPr/>
      <dgm:t>
        <a:bodyPr/>
        <a:lstStyle/>
        <a:p>
          <a:r>
            <a:rPr lang="en-GB" dirty="0"/>
            <a:t>DSA signed</a:t>
          </a:r>
        </a:p>
      </dgm:t>
    </dgm:pt>
    <dgm:pt modelId="{6E0E4C57-551C-43B5-AB40-841B008DCFEE}" type="parTrans" cxnId="{2C0FE5ED-38DA-4B51-9EE4-5CB7DAC382E6}">
      <dgm:prSet/>
      <dgm:spPr/>
      <dgm:t>
        <a:bodyPr/>
        <a:lstStyle/>
        <a:p>
          <a:endParaRPr lang="en-GB"/>
        </a:p>
      </dgm:t>
    </dgm:pt>
    <dgm:pt modelId="{EA812B7A-8D54-45D3-98BB-780E42A6373F}" type="sibTrans" cxnId="{2C0FE5ED-38DA-4B51-9EE4-5CB7DAC382E6}">
      <dgm:prSet/>
      <dgm:spPr/>
      <dgm:t>
        <a:bodyPr/>
        <a:lstStyle/>
        <a:p>
          <a:endParaRPr lang="en-GB"/>
        </a:p>
      </dgm:t>
    </dgm:pt>
    <dgm:pt modelId="{2C9BA148-7A78-44BD-B3DD-A0297AA6656E}">
      <dgm:prSet phldrT="[Text]"/>
      <dgm:spPr/>
      <dgm:t>
        <a:bodyPr/>
        <a:lstStyle/>
        <a:p>
          <a:r>
            <a:rPr lang="en-GB" dirty="0"/>
            <a:t>Run search to identify patients by 31</a:t>
          </a:r>
          <a:r>
            <a:rPr lang="en-GB" baseline="30000" dirty="0"/>
            <a:t>st</a:t>
          </a:r>
          <a:r>
            <a:rPr lang="en-GB" dirty="0"/>
            <a:t> October</a:t>
          </a:r>
        </a:p>
      </dgm:t>
    </dgm:pt>
    <dgm:pt modelId="{6DCAD0BA-B737-4689-8027-DEF01CDD51D0}" type="parTrans" cxnId="{01EEF5DD-7A85-4B0D-8675-03EF45E5AEEF}">
      <dgm:prSet/>
      <dgm:spPr/>
      <dgm:t>
        <a:bodyPr/>
        <a:lstStyle/>
        <a:p>
          <a:endParaRPr lang="en-GB"/>
        </a:p>
      </dgm:t>
    </dgm:pt>
    <dgm:pt modelId="{44FF58D5-C999-4B68-AA2C-07683C14BC96}" type="sibTrans" cxnId="{01EEF5DD-7A85-4B0D-8675-03EF45E5AEEF}">
      <dgm:prSet/>
      <dgm:spPr/>
      <dgm:t>
        <a:bodyPr/>
        <a:lstStyle/>
        <a:p>
          <a:endParaRPr lang="en-GB"/>
        </a:p>
      </dgm:t>
    </dgm:pt>
    <dgm:pt modelId="{C18859F2-9E58-4561-A723-DC6C8F613BF1}">
      <dgm:prSet/>
      <dgm:spPr/>
      <dgm:t>
        <a:bodyPr/>
        <a:lstStyle/>
        <a:p>
          <a:r>
            <a:rPr lang="en-GB" dirty="0"/>
            <a:t>From 3</a:t>
          </a:r>
          <a:r>
            <a:rPr lang="en-GB" baseline="30000" dirty="0"/>
            <a:t>rd</a:t>
          </a:r>
          <a:r>
            <a:rPr lang="en-GB" dirty="0"/>
            <a:t> November welcome letter sent to patients</a:t>
          </a:r>
        </a:p>
      </dgm:t>
    </dgm:pt>
    <dgm:pt modelId="{687E4ABC-93B9-4A35-98D8-1CF511B51AE2}" type="parTrans" cxnId="{4AD59ECA-CF50-4830-96DA-3C311DDE85DD}">
      <dgm:prSet/>
      <dgm:spPr/>
      <dgm:t>
        <a:bodyPr/>
        <a:lstStyle/>
        <a:p>
          <a:endParaRPr lang="en-GB"/>
        </a:p>
      </dgm:t>
    </dgm:pt>
    <dgm:pt modelId="{7507D4B7-2759-4561-97AF-928FBCA1F785}" type="sibTrans" cxnId="{4AD59ECA-CF50-4830-96DA-3C311DDE85DD}">
      <dgm:prSet/>
      <dgm:spPr/>
      <dgm:t>
        <a:bodyPr/>
        <a:lstStyle/>
        <a:p>
          <a:endParaRPr lang="en-GB"/>
        </a:p>
      </dgm:t>
    </dgm:pt>
    <dgm:pt modelId="{4A00BF03-4A96-42E4-A36A-24A697BDA19A}">
      <dgm:prSet/>
      <dgm:spPr/>
      <dgm:t>
        <a:bodyPr/>
        <a:lstStyle/>
        <a:p>
          <a:r>
            <a:rPr lang="en-GB" dirty="0"/>
            <a:t>From 10</a:t>
          </a:r>
          <a:r>
            <a:rPr lang="en-GB" baseline="30000" dirty="0"/>
            <a:t>th</a:t>
          </a:r>
          <a:r>
            <a:rPr lang="en-GB" dirty="0"/>
            <a:t> November follow up welcome call with patients </a:t>
          </a:r>
        </a:p>
      </dgm:t>
    </dgm:pt>
    <dgm:pt modelId="{AE1F2E80-7A29-4C6B-B85E-C7E94AEDBE71}" type="parTrans" cxnId="{90E09758-D372-4BF6-8D78-702392BC6EEE}">
      <dgm:prSet/>
      <dgm:spPr/>
      <dgm:t>
        <a:bodyPr/>
        <a:lstStyle/>
        <a:p>
          <a:endParaRPr lang="en-GB"/>
        </a:p>
      </dgm:t>
    </dgm:pt>
    <dgm:pt modelId="{E08093DA-1EEF-4282-9536-D22ED2D88274}" type="sibTrans" cxnId="{90E09758-D372-4BF6-8D78-702392BC6EEE}">
      <dgm:prSet/>
      <dgm:spPr/>
      <dgm:t>
        <a:bodyPr/>
        <a:lstStyle/>
        <a:p>
          <a:endParaRPr lang="en-GB"/>
        </a:p>
      </dgm:t>
    </dgm:pt>
    <dgm:pt modelId="{71D3326E-6CCE-4E2A-BE53-92AFA8B635D8}">
      <dgm:prSet/>
      <dgm:spPr/>
      <dgm:t>
        <a:bodyPr/>
        <a:lstStyle/>
        <a:p>
          <a:r>
            <a:rPr lang="en-GB" dirty="0"/>
            <a:t>Patient facing website planned – no link yet</a:t>
          </a:r>
        </a:p>
      </dgm:t>
    </dgm:pt>
    <dgm:pt modelId="{632FC599-7B0B-4DA2-9FA6-86DFF8EF0C59}" type="parTrans" cxnId="{B667BEC8-C44A-4C21-8424-4C5884D0D862}">
      <dgm:prSet/>
      <dgm:spPr/>
      <dgm:t>
        <a:bodyPr/>
        <a:lstStyle/>
        <a:p>
          <a:endParaRPr lang="en-GB"/>
        </a:p>
      </dgm:t>
    </dgm:pt>
    <dgm:pt modelId="{F9E77A9C-4BB1-4AF7-AD34-EAC6AF5BB818}" type="sibTrans" cxnId="{B667BEC8-C44A-4C21-8424-4C5884D0D862}">
      <dgm:prSet/>
      <dgm:spPr/>
      <dgm:t>
        <a:bodyPr/>
        <a:lstStyle/>
        <a:p>
          <a:endParaRPr lang="en-GB"/>
        </a:p>
      </dgm:t>
    </dgm:pt>
    <dgm:pt modelId="{D6CD956F-38E9-4C92-8FC5-E3BB05B78DAF}" type="pres">
      <dgm:prSet presAssocID="{38DD0BF6-F0AE-450C-8B51-BFE5F66DDE5F}" presName="Name0" presStyleCnt="0">
        <dgm:presLayoutVars>
          <dgm:dir/>
          <dgm:animLvl val="lvl"/>
          <dgm:resizeHandles val="exact"/>
        </dgm:presLayoutVars>
      </dgm:prSet>
      <dgm:spPr/>
    </dgm:pt>
    <dgm:pt modelId="{A25D77BC-B57C-46B7-B3D7-B10694DD5364}" type="pres">
      <dgm:prSet presAssocID="{9451C39F-7DE8-4B50-8EE6-8873B45A3391}" presName="vertFlow" presStyleCnt="0"/>
      <dgm:spPr/>
    </dgm:pt>
    <dgm:pt modelId="{EE605787-BDA4-48B9-881B-D1A1A87C9BDC}" type="pres">
      <dgm:prSet presAssocID="{9451C39F-7DE8-4B50-8EE6-8873B45A3391}" presName="header" presStyleLbl="node1" presStyleIdx="0" presStyleCnt="1"/>
      <dgm:spPr/>
    </dgm:pt>
    <dgm:pt modelId="{6AB8640A-0B24-4DFB-815C-829F507BA1FF}" type="pres">
      <dgm:prSet presAssocID="{6E0E4C57-551C-43B5-AB40-841B008DCFEE}" presName="parTrans" presStyleLbl="sibTrans2D1" presStyleIdx="0" presStyleCnt="5"/>
      <dgm:spPr/>
    </dgm:pt>
    <dgm:pt modelId="{7CF97EAE-6446-4E4A-9BD4-6A4697860DA7}" type="pres">
      <dgm:prSet presAssocID="{1969DCDC-0F43-440D-99C2-28F6CEB1D631}" presName="child" presStyleLbl="alignAccFollowNode1" presStyleIdx="0" presStyleCnt="5">
        <dgm:presLayoutVars>
          <dgm:chMax val="0"/>
          <dgm:bulletEnabled val="1"/>
        </dgm:presLayoutVars>
      </dgm:prSet>
      <dgm:spPr/>
    </dgm:pt>
    <dgm:pt modelId="{77B810D5-1637-4AE0-B82C-490ED9EAF9F1}" type="pres">
      <dgm:prSet presAssocID="{EA812B7A-8D54-45D3-98BB-780E42A6373F}" presName="sibTrans" presStyleLbl="sibTrans2D1" presStyleIdx="1" presStyleCnt="5"/>
      <dgm:spPr/>
    </dgm:pt>
    <dgm:pt modelId="{40587A93-0388-4761-9354-4FDD3A7DC753}" type="pres">
      <dgm:prSet presAssocID="{2C9BA148-7A78-44BD-B3DD-A0297AA6656E}" presName="child" presStyleLbl="alignAccFollowNode1" presStyleIdx="1" presStyleCnt="5">
        <dgm:presLayoutVars>
          <dgm:chMax val="0"/>
          <dgm:bulletEnabled val="1"/>
        </dgm:presLayoutVars>
      </dgm:prSet>
      <dgm:spPr/>
    </dgm:pt>
    <dgm:pt modelId="{2865DD7A-FF39-4B46-A50C-FF27F1DE4B61}" type="pres">
      <dgm:prSet presAssocID="{44FF58D5-C999-4B68-AA2C-07683C14BC96}" presName="sibTrans" presStyleLbl="sibTrans2D1" presStyleIdx="2" presStyleCnt="5"/>
      <dgm:spPr/>
    </dgm:pt>
    <dgm:pt modelId="{ED2D4C89-A691-4B29-8F0E-B5F9389E50A2}" type="pres">
      <dgm:prSet presAssocID="{C18859F2-9E58-4561-A723-DC6C8F613BF1}" presName="child" presStyleLbl="alignAccFollowNode1" presStyleIdx="2" presStyleCnt="5">
        <dgm:presLayoutVars>
          <dgm:chMax val="0"/>
          <dgm:bulletEnabled val="1"/>
        </dgm:presLayoutVars>
      </dgm:prSet>
      <dgm:spPr/>
    </dgm:pt>
    <dgm:pt modelId="{4DF5A99E-8827-4846-A6BE-C8282ACC591F}" type="pres">
      <dgm:prSet presAssocID="{7507D4B7-2759-4561-97AF-928FBCA1F785}" presName="sibTrans" presStyleLbl="sibTrans2D1" presStyleIdx="3" presStyleCnt="5"/>
      <dgm:spPr/>
    </dgm:pt>
    <dgm:pt modelId="{FF59092B-C6E1-483D-861E-ED016C4AA336}" type="pres">
      <dgm:prSet presAssocID="{4A00BF03-4A96-42E4-A36A-24A697BDA19A}" presName="child" presStyleLbl="alignAccFollowNode1" presStyleIdx="3" presStyleCnt="5">
        <dgm:presLayoutVars>
          <dgm:chMax val="0"/>
          <dgm:bulletEnabled val="1"/>
        </dgm:presLayoutVars>
      </dgm:prSet>
      <dgm:spPr/>
    </dgm:pt>
    <dgm:pt modelId="{587CF28A-CBA6-48E0-912E-3318B98EB6E7}" type="pres">
      <dgm:prSet presAssocID="{E08093DA-1EEF-4282-9536-D22ED2D88274}" presName="sibTrans" presStyleLbl="sibTrans2D1" presStyleIdx="4" presStyleCnt="5"/>
      <dgm:spPr/>
    </dgm:pt>
    <dgm:pt modelId="{9A68301D-22C7-4E60-A1E7-580DCA456099}" type="pres">
      <dgm:prSet presAssocID="{71D3326E-6CCE-4E2A-BE53-92AFA8B635D8}" presName="child" presStyleLbl="alignAccFollowNode1" presStyleIdx="4" presStyleCnt="5">
        <dgm:presLayoutVars>
          <dgm:chMax val="0"/>
          <dgm:bulletEnabled val="1"/>
        </dgm:presLayoutVars>
      </dgm:prSet>
      <dgm:spPr/>
    </dgm:pt>
  </dgm:ptLst>
  <dgm:cxnLst>
    <dgm:cxn modelId="{5289760C-EFCF-4C0C-ABEC-C56F00D0D7BA}" type="presOf" srcId="{1969DCDC-0F43-440D-99C2-28F6CEB1D631}" destId="{7CF97EAE-6446-4E4A-9BD4-6A4697860DA7}" srcOrd="0" destOrd="0" presId="urn:microsoft.com/office/officeart/2005/8/layout/lProcess1"/>
    <dgm:cxn modelId="{1835CE0D-8583-40A3-B2B0-9BE1E3DFEABE}" type="presOf" srcId="{71D3326E-6CCE-4E2A-BE53-92AFA8B635D8}" destId="{9A68301D-22C7-4E60-A1E7-580DCA456099}" srcOrd="0" destOrd="0" presId="urn:microsoft.com/office/officeart/2005/8/layout/lProcess1"/>
    <dgm:cxn modelId="{ED6E041C-0150-48B7-84B0-8AA776958103}" type="presOf" srcId="{6E0E4C57-551C-43B5-AB40-841B008DCFEE}" destId="{6AB8640A-0B24-4DFB-815C-829F507BA1FF}" srcOrd="0" destOrd="0" presId="urn:microsoft.com/office/officeart/2005/8/layout/lProcess1"/>
    <dgm:cxn modelId="{50FE5221-8089-45D5-BB8A-356B22241827}" type="presOf" srcId="{E08093DA-1EEF-4282-9536-D22ED2D88274}" destId="{587CF28A-CBA6-48E0-912E-3318B98EB6E7}" srcOrd="0" destOrd="0" presId="urn:microsoft.com/office/officeart/2005/8/layout/lProcess1"/>
    <dgm:cxn modelId="{75131A2B-DB39-445B-9EB8-5F38F1EC64FC}" type="presOf" srcId="{C18859F2-9E58-4561-A723-DC6C8F613BF1}" destId="{ED2D4C89-A691-4B29-8F0E-B5F9389E50A2}" srcOrd="0" destOrd="0" presId="urn:microsoft.com/office/officeart/2005/8/layout/lProcess1"/>
    <dgm:cxn modelId="{5639794F-0E62-4EEF-A5D2-8933BD0DB460}" type="presOf" srcId="{4A00BF03-4A96-42E4-A36A-24A697BDA19A}" destId="{FF59092B-C6E1-483D-861E-ED016C4AA336}" srcOrd="0" destOrd="0" presId="urn:microsoft.com/office/officeart/2005/8/layout/lProcess1"/>
    <dgm:cxn modelId="{683A3658-FF84-40C4-8F7C-EDA4888907B9}" type="presOf" srcId="{44FF58D5-C999-4B68-AA2C-07683C14BC96}" destId="{2865DD7A-FF39-4B46-A50C-FF27F1DE4B61}" srcOrd="0" destOrd="0" presId="urn:microsoft.com/office/officeart/2005/8/layout/lProcess1"/>
    <dgm:cxn modelId="{90E09758-D372-4BF6-8D78-702392BC6EEE}" srcId="{9451C39F-7DE8-4B50-8EE6-8873B45A3391}" destId="{4A00BF03-4A96-42E4-A36A-24A697BDA19A}" srcOrd="3" destOrd="0" parTransId="{AE1F2E80-7A29-4C6B-B85E-C7E94AEDBE71}" sibTransId="{E08093DA-1EEF-4282-9536-D22ED2D88274}"/>
    <dgm:cxn modelId="{AC50267F-961D-48EE-97AA-A22870E40EB6}" type="presOf" srcId="{7507D4B7-2759-4561-97AF-928FBCA1F785}" destId="{4DF5A99E-8827-4846-A6BE-C8282ACC591F}" srcOrd="0" destOrd="0" presId="urn:microsoft.com/office/officeart/2005/8/layout/lProcess1"/>
    <dgm:cxn modelId="{AB47F99E-F31E-4AFF-8B7D-00A32F200707}" type="presOf" srcId="{EA812B7A-8D54-45D3-98BB-780E42A6373F}" destId="{77B810D5-1637-4AE0-B82C-490ED9EAF9F1}" srcOrd="0" destOrd="0" presId="urn:microsoft.com/office/officeart/2005/8/layout/lProcess1"/>
    <dgm:cxn modelId="{7DC0F6AE-721E-4A22-AE8D-1B4806C9BFFA}" type="presOf" srcId="{9451C39F-7DE8-4B50-8EE6-8873B45A3391}" destId="{EE605787-BDA4-48B9-881B-D1A1A87C9BDC}" srcOrd="0" destOrd="0" presId="urn:microsoft.com/office/officeart/2005/8/layout/lProcess1"/>
    <dgm:cxn modelId="{504CE3AF-BFA4-4D83-83D5-F0C4E67CA463}" type="presOf" srcId="{2C9BA148-7A78-44BD-B3DD-A0297AA6656E}" destId="{40587A93-0388-4761-9354-4FDD3A7DC753}" srcOrd="0" destOrd="0" presId="urn:microsoft.com/office/officeart/2005/8/layout/lProcess1"/>
    <dgm:cxn modelId="{5E3266BF-F54F-420C-9E8D-9DA7EFA1ACF5}" srcId="{38DD0BF6-F0AE-450C-8B51-BFE5F66DDE5F}" destId="{9451C39F-7DE8-4B50-8EE6-8873B45A3391}" srcOrd="0" destOrd="0" parTransId="{C6A3EF63-4B5B-4991-BE73-49A4B06F3D4E}" sibTransId="{C492F96F-0940-4E97-9B87-8521E3F7A1D5}"/>
    <dgm:cxn modelId="{B667BEC8-C44A-4C21-8424-4C5884D0D862}" srcId="{9451C39F-7DE8-4B50-8EE6-8873B45A3391}" destId="{71D3326E-6CCE-4E2A-BE53-92AFA8B635D8}" srcOrd="4" destOrd="0" parTransId="{632FC599-7B0B-4DA2-9FA6-86DFF8EF0C59}" sibTransId="{F9E77A9C-4BB1-4AF7-AD34-EAC6AF5BB818}"/>
    <dgm:cxn modelId="{4AD59ECA-CF50-4830-96DA-3C311DDE85DD}" srcId="{9451C39F-7DE8-4B50-8EE6-8873B45A3391}" destId="{C18859F2-9E58-4561-A723-DC6C8F613BF1}" srcOrd="2" destOrd="0" parTransId="{687E4ABC-93B9-4A35-98D8-1CF511B51AE2}" sibTransId="{7507D4B7-2759-4561-97AF-928FBCA1F785}"/>
    <dgm:cxn modelId="{01EEF5DD-7A85-4B0D-8675-03EF45E5AEEF}" srcId="{9451C39F-7DE8-4B50-8EE6-8873B45A3391}" destId="{2C9BA148-7A78-44BD-B3DD-A0297AA6656E}" srcOrd="1" destOrd="0" parTransId="{6DCAD0BA-B737-4689-8027-DEF01CDD51D0}" sibTransId="{44FF58D5-C999-4B68-AA2C-07683C14BC96}"/>
    <dgm:cxn modelId="{2C0FE5ED-38DA-4B51-9EE4-5CB7DAC382E6}" srcId="{9451C39F-7DE8-4B50-8EE6-8873B45A3391}" destId="{1969DCDC-0F43-440D-99C2-28F6CEB1D631}" srcOrd="0" destOrd="0" parTransId="{6E0E4C57-551C-43B5-AB40-841B008DCFEE}" sibTransId="{EA812B7A-8D54-45D3-98BB-780E42A6373F}"/>
    <dgm:cxn modelId="{7127F2ED-3C81-40AF-AF09-ED18FE226D90}" type="presOf" srcId="{38DD0BF6-F0AE-450C-8B51-BFE5F66DDE5F}" destId="{D6CD956F-38E9-4C92-8FC5-E3BB05B78DAF}" srcOrd="0" destOrd="0" presId="urn:microsoft.com/office/officeart/2005/8/layout/lProcess1"/>
    <dgm:cxn modelId="{6002D402-7DD4-43AA-BA72-EC9EB8347E97}" type="presParOf" srcId="{D6CD956F-38E9-4C92-8FC5-E3BB05B78DAF}" destId="{A25D77BC-B57C-46B7-B3D7-B10694DD5364}" srcOrd="0" destOrd="0" presId="urn:microsoft.com/office/officeart/2005/8/layout/lProcess1"/>
    <dgm:cxn modelId="{F81AAB4A-22F5-4530-B738-4F536191C87B}" type="presParOf" srcId="{A25D77BC-B57C-46B7-B3D7-B10694DD5364}" destId="{EE605787-BDA4-48B9-881B-D1A1A87C9BDC}" srcOrd="0" destOrd="0" presId="urn:microsoft.com/office/officeart/2005/8/layout/lProcess1"/>
    <dgm:cxn modelId="{D27FE7A7-BF18-4336-9E3A-9E9697EF9209}" type="presParOf" srcId="{A25D77BC-B57C-46B7-B3D7-B10694DD5364}" destId="{6AB8640A-0B24-4DFB-815C-829F507BA1FF}" srcOrd="1" destOrd="0" presId="urn:microsoft.com/office/officeart/2005/8/layout/lProcess1"/>
    <dgm:cxn modelId="{CC064EBA-CD29-41A5-A2B3-E22D4B8B8E32}" type="presParOf" srcId="{A25D77BC-B57C-46B7-B3D7-B10694DD5364}" destId="{7CF97EAE-6446-4E4A-9BD4-6A4697860DA7}" srcOrd="2" destOrd="0" presId="urn:microsoft.com/office/officeart/2005/8/layout/lProcess1"/>
    <dgm:cxn modelId="{24255826-44BF-4D85-BF3D-5D88D357E34C}" type="presParOf" srcId="{A25D77BC-B57C-46B7-B3D7-B10694DD5364}" destId="{77B810D5-1637-4AE0-B82C-490ED9EAF9F1}" srcOrd="3" destOrd="0" presId="urn:microsoft.com/office/officeart/2005/8/layout/lProcess1"/>
    <dgm:cxn modelId="{6E99E010-7D9F-487D-A427-7DBC2D708C3F}" type="presParOf" srcId="{A25D77BC-B57C-46B7-B3D7-B10694DD5364}" destId="{40587A93-0388-4761-9354-4FDD3A7DC753}" srcOrd="4" destOrd="0" presId="urn:microsoft.com/office/officeart/2005/8/layout/lProcess1"/>
    <dgm:cxn modelId="{E9E3D927-2946-4673-B467-A27584BBA279}" type="presParOf" srcId="{A25D77BC-B57C-46B7-B3D7-B10694DD5364}" destId="{2865DD7A-FF39-4B46-A50C-FF27F1DE4B61}" srcOrd="5" destOrd="0" presId="urn:microsoft.com/office/officeart/2005/8/layout/lProcess1"/>
    <dgm:cxn modelId="{CE55DE00-BCAB-4C6A-88A8-E69547B03C27}" type="presParOf" srcId="{A25D77BC-B57C-46B7-B3D7-B10694DD5364}" destId="{ED2D4C89-A691-4B29-8F0E-B5F9389E50A2}" srcOrd="6" destOrd="0" presId="urn:microsoft.com/office/officeart/2005/8/layout/lProcess1"/>
    <dgm:cxn modelId="{6839029C-206B-43CD-9C69-F728F54707B8}" type="presParOf" srcId="{A25D77BC-B57C-46B7-B3D7-B10694DD5364}" destId="{4DF5A99E-8827-4846-A6BE-C8282ACC591F}" srcOrd="7" destOrd="0" presId="urn:microsoft.com/office/officeart/2005/8/layout/lProcess1"/>
    <dgm:cxn modelId="{DEF23FB3-8F9E-4021-8778-12C7BE82C188}" type="presParOf" srcId="{A25D77BC-B57C-46B7-B3D7-B10694DD5364}" destId="{FF59092B-C6E1-483D-861E-ED016C4AA336}" srcOrd="8" destOrd="0" presId="urn:microsoft.com/office/officeart/2005/8/layout/lProcess1"/>
    <dgm:cxn modelId="{0020888E-17B7-4CDD-B703-F325EDFE28D9}" type="presParOf" srcId="{A25D77BC-B57C-46B7-B3D7-B10694DD5364}" destId="{587CF28A-CBA6-48E0-912E-3318B98EB6E7}" srcOrd="9" destOrd="0" presId="urn:microsoft.com/office/officeart/2005/8/layout/lProcess1"/>
    <dgm:cxn modelId="{B4E6BB77-4D11-43DE-B85F-E927A2B6C4EF}" type="presParOf" srcId="{A25D77BC-B57C-46B7-B3D7-B10694DD5364}" destId="{9A68301D-22C7-4E60-A1E7-580DCA456099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D9AB15-94E0-43C7-94A0-1063320F653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A968BFDC-3FB7-4C12-9E86-15AEB1C8C84D}">
      <dgm:prSet phldrT="[Text]"/>
      <dgm:spPr/>
      <dgm:t>
        <a:bodyPr/>
        <a:lstStyle/>
        <a:p>
          <a:pPr algn="just"/>
          <a:r>
            <a:rPr lang="en-GB"/>
            <a:t>Contract variation from 1</a:t>
          </a:r>
          <a:r>
            <a:rPr lang="en-GB" baseline="30000"/>
            <a:t>st</a:t>
          </a:r>
          <a:r>
            <a:rPr lang="en-GB"/>
            <a:t> to 30</a:t>
          </a:r>
          <a:r>
            <a:rPr lang="en-GB" baseline="30000"/>
            <a:t>th</a:t>
          </a:r>
          <a:r>
            <a:rPr lang="en-GB"/>
            <a:t> November 2025</a:t>
          </a:r>
        </a:p>
      </dgm:t>
    </dgm:pt>
    <dgm:pt modelId="{5372C6DE-B4FF-405E-8362-ECABC87411E9}" type="parTrans" cxnId="{D847D231-CA5D-4B26-AC9D-D41A3A69A01A}">
      <dgm:prSet/>
      <dgm:spPr/>
      <dgm:t>
        <a:bodyPr/>
        <a:lstStyle/>
        <a:p>
          <a:pPr algn="just"/>
          <a:endParaRPr lang="en-GB"/>
        </a:p>
      </dgm:t>
    </dgm:pt>
    <dgm:pt modelId="{2B3F4757-D621-4591-A963-3E151AB3629E}" type="sibTrans" cxnId="{D847D231-CA5D-4B26-AC9D-D41A3A69A01A}">
      <dgm:prSet/>
      <dgm:spPr/>
      <dgm:t>
        <a:bodyPr/>
        <a:lstStyle/>
        <a:p>
          <a:pPr algn="just"/>
          <a:endParaRPr lang="en-GB"/>
        </a:p>
      </dgm:t>
    </dgm:pt>
    <dgm:pt modelId="{3C310B8F-0ED4-4495-9512-49598A7B3DA6}">
      <dgm:prSet phldrT="[Text]"/>
      <dgm:spPr/>
      <dgm:t>
        <a:bodyPr/>
        <a:lstStyle/>
        <a:p>
          <a:pPr algn="just"/>
          <a:r>
            <a:rPr lang="en-GB"/>
            <a:t>Review all eligible patients and switch medications</a:t>
          </a:r>
        </a:p>
      </dgm:t>
    </dgm:pt>
    <dgm:pt modelId="{73157B3F-6D9C-47ED-9660-F866528CB3B5}" type="parTrans" cxnId="{44498955-DCA9-4414-8454-7C9E6736B412}">
      <dgm:prSet/>
      <dgm:spPr/>
      <dgm:t>
        <a:bodyPr/>
        <a:lstStyle/>
        <a:p>
          <a:pPr algn="just"/>
          <a:endParaRPr lang="en-GB"/>
        </a:p>
      </dgm:t>
    </dgm:pt>
    <dgm:pt modelId="{0392271D-BF79-4181-BA26-D7E87F098C9E}" type="sibTrans" cxnId="{44498955-DCA9-4414-8454-7C9E6736B412}">
      <dgm:prSet/>
      <dgm:spPr/>
      <dgm:t>
        <a:bodyPr/>
        <a:lstStyle/>
        <a:p>
          <a:pPr algn="just"/>
          <a:endParaRPr lang="en-GB"/>
        </a:p>
      </dgm:t>
    </dgm:pt>
    <dgm:pt modelId="{7551A0E2-803B-40B0-AD13-80662C064105}" type="pres">
      <dgm:prSet presAssocID="{ACD9AB15-94E0-43C7-94A0-1063320F653A}" presName="Name0" presStyleCnt="0">
        <dgm:presLayoutVars>
          <dgm:chMax val="7"/>
          <dgm:chPref val="7"/>
          <dgm:dir/>
        </dgm:presLayoutVars>
      </dgm:prSet>
      <dgm:spPr/>
    </dgm:pt>
    <dgm:pt modelId="{15609841-7FEA-4272-9AE5-BB0019E2EAFC}" type="pres">
      <dgm:prSet presAssocID="{ACD9AB15-94E0-43C7-94A0-1063320F653A}" presName="Name1" presStyleCnt="0"/>
      <dgm:spPr/>
    </dgm:pt>
    <dgm:pt modelId="{E9C1DF25-4C22-4113-BFE3-5FDCF545278B}" type="pres">
      <dgm:prSet presAssocID="{ACD9AB15-94E0-43C7-94A0-1063320F653A}" presName="cycle" presStyleCnt="0"/>
      <dgm:spPr/>
    </dgm:pt>
    <dgm:pt modelId="{328C2B65-FA76-4236-9796-9FE6D020CD0F}" type="pres">
      <dgm:prSet presAssocID="{ACD9AB15-94E0-43C7-94A0-1063320F653A}" presName="srcNode" presStyleLbl="node1" presStyleIdx="0" presStyleCnt="2"/>
      <dgm:spPr/>
    </dgm:pt>
    <dgm:pt modelId="{97F362DD-7DC8-49CD-8B92-4BE50BB729CE}" type="pres">
      <dgm:prSet presAssocID="{ACD9AB15-94E0-43C7-94A0-1063320F653A}" presName="conn" presStyleLbl="parChTrans1D2" presStyleIdx="0" presStyleCnt="1"/>
      <dgm:spPr/>
    </dgm:pt>
    <dgm:pt modelId="{9966F68C-3680-40EA-8C77-8E9E06321152}" type="pres">
      <dgm:prSet presAssocID="{ACD9AB15-94E0-43C7-94A0-1063320F653A}" presName="extraNode" presStyleLbl="node1" presStyleIdx="0" presStyleCnt="2"/>
      <dgm:spPr/>
    </dgm:pt>
    <dgm:pt modelId="{01858765-0CD6-4808-A3F8-B6B44002A4BB}" type="pres">
      <dgm:prSet presAssocID="{ACD9AB15-94E0-43C7-94A0-1063320F653A}" presName="dstNode" presStyleLbl="node1" presStyleIdx="0" presStyleCnt="2"/>
      <dgm:spPr/>
    </dgm:pt>
    <dgm:pt modelId="{27C56C55-3FA3-4B7D-BB67-8F39B09263C8}" type="pres">
      <dgm:prSet presAssocID="{A968BFDC-3FB7-4C12-9E86-15AEB1C8C84D}" presName="text_1" presStyleLbl="node1" presStyleIdx="0" presStyleCnt="2">
        <dgm:presLayoutVars>
          <dgm:bulletEnabled val="1"/>
        </dgm:presLayoutVars>
      </dgm:prSet>
      <dgm:spPr/>
    </dgm:pt>
    <dgm:pt modelId="{E4AACA39-3CCC-427A-A122-98C82DEC74F6}" type="pres">
      <dgm:prSet presAssocID="{A968BFDC-3FB7-4C12-9E86-15AEB1C8C84D}" presName="accent_1" presStyleCnt="0"/>
      <dgm:spPr/>
    </dgm:pt>
    <dgm:pt modelId="{5FAAFB02-8A21-4781-9504-B304AC8F0D1A}" type="pres">
      <dgm:prSet presAssocID="{A968BFDC-3FB7-4C12-9E86-15AEB1C8C84D}" presName="accentRepeatNode" presStyleLbl="solidFgAcc1" presStyleIdx="0" presStyleCnt="2"/>
      <dgm:spPr/>
    </dgm:pt>
    <dgm:pt modelId="{C18CA5EC-5622-47B4-8979-FF8114193D88}" type="pres">
      <dgm:prSet presAssocID="{3C310B8F-0ED4-4495-9512-49598A7B3DA6}" presName="text_2" presStyleLbl="node1" presStyleIdx="1" presStyleCnt="2" custLinFactNeighborX="-122">
        <dgm:presLayoutVars>
          <dgm:bulletEnabled val="1"/>
        </dgm:presLayoutVars>
      </dgm:prSet>
      <dgm:spPr/>
    </dgm:pt>
    <dgm:pt modelId="{52A0EF4F-4D6D-4091-B81B-E4A1AD258519}" type="pres">
      <dgm:prSet presAssocID="{3C310B8F-0ED4-4495-9512-49598A7B3DA6}" presName="accent_2" presStyleCnt="0"/>
      <dgm:spPr/>
    </dgm:pt>
    <dgm:pt modelId="{DF127F0E-2360-4C13-826E-04AFFE4A07D1}" type="pres">
      <dgm:prSet presAssocID="{3C310B8F-0ED4-4495-9512-49598A7B3DA6}" presName="accentRepeatNode" presStyleLbl="solidFgAcc1" presStyleIdx="1" presStyleCnt="2"/>
      <dgm:spPr/>
    </dgm:pt>
  </dgm:ptLst>
  <dgm:cxnLst>
    <dgm:cxn modelId="{D847D231-CA5D-4B26-AC9D-D41A3A69A01A}" srcId="{ACD9AB15-94E0-43C7-94A0-1063320F653A}" destId="{A968BFDC-3FB7-4C12-9E86-15AEB1C8C84D}" srcOrd="0" destOrd="0" parTransId="{5372C6DE-B4FF-405E-8362-ECABC87411E9}" sibTransId="{2B3F4757-D621-4591-A963-3E151AB3629E}"/>
    <dgm:cxn modelId="{1CF6E16C-6DF4-4CB8-9DB8-36990F63B311}" type="presOf" srcId="{ACD9AB15-94E0-43C7-94A0-1063320F653A}" destId="{7551A0E2-803B-40B0-AD13-80662C064105}" srcOrd="0" destOrd="0" presId="urn:microsoft.com/office/officeart/2008/layout/VerticalCurvedList"/>
    <dgm:cxn modelId="{44498955-DCA9-4414-8454-7C9E6736B412}" srcId="{ACD9AB15-94E0-43C7-94A0-1063320F653A}" destId="{3C310B8F-0ED4-4495-9512-49598A7B3DA6}" srcOrd="1" destOrd="0" parTransId="{73157B3F-6D9C-47ED-9660-F866528CB3B5}" sibTransId="{0392271D-BF79-4181-BA26-D7E87F098C9E}"/>
    <dgm:cxn modelId="{06237C7F-E097-4467-8D7B-33F6CE8720CA}" type="presOf" srcId="{2B3F4757-D621-4591-A963-3E151AB3629E}" destId="{97F362DD-7DC8-49CD-8B92-4BE50BB729CE}" srcOrd="0" destOrd="0" presId="urn:microsoft.com/office/officeart/2008/layout/VerticalCurvedList"/>
    <dgm:cxn modelId="{96FE0CC9-1150-4CE0-B73F-695C4475EFC1}" type="presOf" srcId="{3C310B8F-0ED4-4495-9512-49598A7B3DA6}" destId="{C18CA5EC-5622-47B4-8979-FF8114193D88}" srcOrd="0" destOrd="0" presId="urn:microsoft.com/office/officeart/2008/layout/VerticalCurvedList"/>
    <dgm:cxn modelId="{0FF2F0D3-5D7C-4E72-9DE5-7B7EFECA0E82}" type="presOf" srcId="{A968BFDC-3FB7-4C12-9E86-15AEB1C8C84D}" destId="{27C56C55-3FA3-4B7D-BB67-8F39B09263C8}" srcOrd="0" destOrd="0" presId="urn:microsoft.com/office/officeart/2008/layout/VerticalCurvedList"/>
    <dgm:cxn modelId="{9B3132EE-76B4-421C-80F9-ABB3EDCB5AA8}" type="presParOf" srcId="{7551A0E2-803B-40B0-AD13-80662C064105}" destId="{15609841-7FEA-4272-9AE5-BB0019E2EAFC}" srcOrd="0" destOrd="0" presId="urn:microsoft.com/office/officeart/2008/layout/VerticalCurvedList"/>
    <dgm:cxn modelId="{E8B9E9FD-647C-4354-A63B-D57C92C31321}" type="presParOf" srcId="{15609841-7FEA-4272-9AE5-BB0019E2EAFC}" destId="{E9C1DF25-4C22-4113-BFE3-5FDCF545278B}" srcOrd="0" destOrd="0" presId="urn:microsoft.com/office/officeart/2008/layout/VerticalCurvedList"/>
    <dgm:cxn modelId="{E543C6B2-45CB-499A-973E-069BD1E55803}" type="presParOf" srcId="{E9C1DF25-4C22-4113-BFE3-5FDCF545278B}" destId="{328C2B65-FA76-4236-9796-9FE6D020CD0F}" srcOrd="0" destOrd="0" presId="urn:microsoft.com/office/officeart/2008/layout/VerticalCurvedList"/>
    <dgm:cxn modelId="{9884D030-AD21-4CD8-951D-13D21D409A1C}" type="presParOf" srcId="{E9C1DF25-4C22-4113-BFE3-5FDCF545278B}" destId="{97F362DD-7DC8-49CD-8B92-4BE50BB729CE}" srcOrd="1" destOrd="0" presId="urn:microsoft.com/office/officeart/2008/layout/VerticalCurvedList"/>
    <dgm:cxn modelId="{0D43BBB0-0D0B-42E7-87C9-B67D20BBDAD8}" type="presParOf" srcId="{E9C1DF25-4C22-4113-BFE3-5FDCF545278B}" destId="{9966F68C-3680-40EA-8C77-8E9E06321152}" srcOrd="2" destOrd="0" presId="urn:microsoft.com/office/officeart/2008/layout/VerticalCurvedList"/>
    <dgm:cxn modelId="{39F3DC72-505D-4FCB-A791-65366092FD1E}" type="presParOf" srcId="{E9C1DF25-4C22-4113-BFE3-5FDCF545278B}" destId="{01858765-0CD6-4808-A3F8-B6B44002A4BB}" srcOrd="3" destOrd="0" presId="urn:microsoft.com/office/officeart/2008/layout/VerticalCurvedList"/>
    <dgm:cxn modelId="{6A0BF9EF-5F48-45BD-B13D-A2A15D5790F3}" type="presParOf" srcId="{15609841-7FEA-4272-9AE5-BB0019E2EAFC}" destId="{27C56C55-3FA3-4B7D-BB67-8F39B09263C8}" srcOrd="1" destOrd="0" presId="urn:microsoft.com/office/officeart/2008/layout/VerticalCurvedList"/>
    <dgm:cxn modelId="{2FD9F61F-55FD-4A5D-B878-9A0E65CC42EF}" type="presParOf" srcId="{15609841-7FEA-4272-9AE5-BB0019E2EAFC}" destId="{E4AACA39-3CCC-427A-A122-98C82DEC74F6}" srcOrd="2" destOrd="0" presId="urn:microsoft.com/office/officeart/2008/layout/VerticalCurvedList"/>
    <dgm:cxn modelId="{FD214939-2E86-4412-8693-45066673EFA0}" type="presParOf" srcId="{E4AACA39-3CCC-427A-A122-98C82DEC74F6}" destId="{5FAAFB02-8A21-4781-9504-B304AC8F0D1A}" srcOrd="0" destOrd="0" presId="urn:microsoft.com/office/officeart/2008/layout/VerticalCurvedList"/>
    <dgm:cxn modelId="{889D46F2-2DDC-4681-8FC5-6EAED87DA85B}" type="presParOf" srcId="{15609841-7FEA-4272-9AE5-BB0019E2EAFC}" destId="{C18CA5EC-5622-47B4-8979-FF8114193D88}" srcOrd="3" destOrd="0" presId="urn:microsoft.com/office/officeart/2008/layout/VerticalCurvedList"/>
    <dgm:cxn modelId="{39B07477-F446-4839-970C-D6DC497FBF99}" type="presParOf" srcId="{15609841-7FEA-4272-9AE5-BB0019E2EAFC}" destId="{52A0EF4F-4D6D-4091-B81B-E4A1AD258519}" srcOrd="4" destOrd="0" presId="urn:microsoft.com/office/officeart/2008/layout/VerticalCurvedList"/>
    <dgm:cxn modelId="{E54E1044-732E-44AE-AD57-D1422E6F3841}" type="presParOf" srcId="{52A0EF4F-4D6D-4091-B81B-E4A1AD258519}" destId="{DF127F0E-2360-4C13-826E-04AFFE4A07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9F50F-99C5-4B3E-8F68-A0B087255238}">
      <dsp:nvSpPr>
        <dsp:cNvPr id="0" name=""/>
        <dsp:cNvSpPr/>
      </dsp:nvSpPr>
      <dsp:spPr>
        <a:xfrm>
          <a:off x="297429" y="159498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494181" y="356250"/>
          <a:ext cx="529716" cy="529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2301" y="1370280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Huawei joined Nov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(Practice Nurse)</a:t>
          </a:r>
        </a:p>
      </dsp:txBody>
      <dsp:txXfrm>
        <a:off x="2301" y="1370280"/>
        <a:ext cx="1513476" cy="794575"/>
      </dsp:txXfrm>
    </dsp:sp>
    <dsp:sp modelId="{6A1A4E47-8735-4536-B903-131D2BEEBB92}">
      <dsp:nvSpPr>
        <dsp:cNvPr id="0" name=""/>
        <dsp:cNvSpPr/>
      </dsp:nvSpPr>
      <dsp:spPr>
        <a:xfrm>
          <a:off x="2075764" y="159498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2633-A4F3-4F4B-AD2D-97FB7B21572D}">
      <dsp:nvSpPr>
        <dsp:cNvPr id="0" name=""/>
        <dsp:cNvSpPr/>
      </dsp:nvSpPr>
      <dsp:spPr>
        <a:xfrm>
          <a:off x="2272516" y="356250"/>
          <a:ext cx="529716" cy="529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5AB6-E72E-406D-BA8A-84234F16905E}">
      <dsp:nvSpPr>
        <dsp:cNvPr id="0" name=""/>
        <dsp:cNvSpPr/>
      </dsp:nvSpPr>
      <dsp:spPr>
        <a:xfrm>
          <a:off x="1780636" y="1370280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baseline="0" dirty="0">
              <a:solidFill>
                <a:schemeClr val="bg1"/>
              </a:solidFill>
            </a:rPr>
            <a:t>Aimee leaves Nov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baseline="0" dirty="0">
              <a:solidFill>
                <a:schemeClr val="bg1"/>
              </a:solidFill>
            </a:rPr>
            <a:t>(Rota Admin)</a:t>
          </a:r>
        </a:p>
      </dsp:txBody>
      <dsp:txXfrm>
        <a:off x="1780636" y="1370280"/>
        <a:ext cx="1513476" cy="794575"/>
      </dsp:txXfrm>
    </dsp:sp>
    <dsp:sp modelId="{C5A2C7AB-CA6C-4FBD-AC25-0376BD01D62C}">
      <dsp:nvSpPr>
        <dsp:cNvPr id="0" name=""/>
        <dsp:cNvSpPr/>
      </dsp:nvSpPr>
      <dsp:spPr>
        <a:xfrm>
          <a:off x="3854099" y="159498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EF954-6399-4471-9129-FC5E66FF50C5}">
      <dsp:nvSpPr>
        <dsp:cNvPr id="0" name=""/>
        <dsp:cNvSpPr/>
      </dsp:nvSpPr>
      <dsp:spPr>
        <a:xfrm>
          <a:off x="4050851" y="356250"/>
          <a:ext cx="529716" cy="529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A4E38-1D10-4F4B-BAAE-5212CB098CD2}">
      <dsp:nvSpPr>
        <dsp:cNvPr id="0" name=""/>
        <dsp:cNvSpPr/>
      </dsp:nvSpPr>
      <dsp:spPr>
        <a:xfrm>
          <a:off x="3558971" y="1370280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Sophia &amp; Tommy left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(Apprentice)</a:t>
          </a:r>
        </a:p>
      </dsp:txBody>
      <dsp:txXfrm>
        <a:off x="3558971" y="1370280"/>
        <a:ext cx="1513476" cy="794575"/>
      </dsp:txXfrm>
    </dsp:sp>
    <dsp:sp modelId="{73A4956A-CF42-4B9A-9219-31D962DE8B75}">
      <dsp:nvSpPr>
        <dsp:cNvPr id="0" name=""/>
        <dsp:cNvSpPr/>
      </dsp:nvSpPr>
      <dsp:spPr>
        <a:xfrm>
          <a:off x="5632434" y="159498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4E93-DEA5-404E-BFDE-22155C5FD97B}">
      <dsp:nvSpPr>
        <dsp:cNvPr id="0" name=""/>
        <dsp:cNvSpPr/>
      </dsp:nvSpPr>
      <dsp:spPr>
        <a:xfrm>
          <a:off x="5829186" y="356250"/>
          <a:ext cx="529716" cy="52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28F7A-538C-43DC-B893-84E2255644D4}">
      <dsp:nvSpPr>
        <dsp:cNvPr id="0" name=""/>
        <dsp:cNvSpPr/>
      </dsp:nvSpPr>
      <dsp:spPr>
        <a:xfrm>
          <a:off x="5337306" y="1370280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Sue N role change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(Rota Admin)</a:t>
          </a:r>
          <a:endParaRPr lang="en-GB" sz="1800" kern="1200" dirty="0"/>
        </a:p>
      </dsp:txBody>
      <dsp:txXfrm>
        <a:off x="5337306" y="1370280"/>
        <a:ext cx="1513476" cy="794575"/>
      </dsp:txXfrm>
    </dsp:sp>
    <dsp:sp modelId="{14CCD7EB-2B28-48D4-A5B6-04851D0E116C}">
      <dsp:nvSpPr>
        <dsp:cNvPr id="0" name=""/>
        <dsp:cNvSpPr/>
      </dsp:nvSpPr>
      <dsp:spPr>
        <a:xfrm>
          <a:off x="1186596" y="2543224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CBDA3-FB57-4D6A-886E-41D4C8A116E2}">
      <dsp:nvSpPr>
        <dsp:cNvPr id="0" name=""/>
        <dsp:cNvSpPr/>
      </dsp:nvSpPr>
      <dsp:spPr>
        <a:xfrm>
          <a:off x="1383348" y="2739976"/>
          <a:ext cx="529716" cy="529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4A02A-3B2A-4E4D-91D0-4B24160A92E6}">
      <dsp:nvSpPr>
        <dsp:cNvPr id="0" name=""/>
        <dsp:cNvSpPr/>
      </dsp:nvSpPr>
      <dsp:spPr>
        <a:xfrm>
          <a:off x="891468" y="3754005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cap="none" baseline="0" dirty="0">
              <a:solidFill>
                <a:schemeClr val="bg1"/>
              </a:solidFill>
            </a:rPr>
            <a:t>Paramedic locums over winter</a:t>
          </a:r>
          <a:endParaRPr lang="en-GB" sz="1700" kern="1200" dirty="0"/>
        </a:p>
      </dsp:txBody>
      <dsp:txXfrm>
        <a:off x="891468" y="3754005"/>
        <a:ext cx="1513476" cy="794575"/>
      </dsp:txXfrm>
    </dsp:sp>
    <dsp:sp modelId="{4C658096-4D6F-4AB0-B3DE-53A78D1BA770}">
      <dsp:nvSpPr>
        <dsp:cNvPr id="0" name=""/>
        <dsp:cNvSpPr/>
      </dsp:nvSpPr>
      <dsp:spPr>
        <a:xfrm>
          <a:off x="2964931" y="2543224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91D7D-F3AB-4BD3-A93A-1FC589C7C4A9}">
      <dsp:nvSpPr>
        <dsp:cNvPr id="0" name=""/>
        <dsp:cNvSpPr/>
      </dsp:nvSpPr>
      <dsp:spPr>
        <a:xfrm>
          <a:off x="3161683" y="2739976"/>
          <a:ext cx="529716" cy="529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2C9A3-9FD7-4BC4-A500-1B0F2571757D}">
      <dsp:nvSpPr>
        <dsp:cNvPr id="0" name=""/>
        <dsp:cNvSpPr/>
      </dsp:nvSpPr>
      <dsp:spPr>
        <a:xfrm>
          <a:off x="2669803" y="3754005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>
              <a:solidFill>
                <a:schemeClr val="bg1"/>
              </a:solidFill>
            </a:rPr>
            <a:t>PST advertised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2669803" y="3754005"/>
        <a:ext cx="1513476" cy="794575"/>
      </dsp:txXfrm>
    </dsp:sp>
    <dsp:sp modelId="{AA1E3B00-B0C0-451E-BCAB-5AFE68D89A99}">
      <dsp:nvSpPr>
        <dsp:cNvPr id="0" name=""/>
        <dsp:cNvSpPr/>
      </dsp:nvSpPr>
      <dsp:spPr>
        <a:xfrm>
          <a:off x="4743266" y="2543224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75B7A-68FF-4B23-9DE5-230B0C16F863}">
      <dsp:nvSpPr>
        <dsp:cNvPr id="0" name=""/>
        <dsp:cNvSpPr/>
      </dsp:nvSpPr>
      <dsp:spPr>
        <a:xfrm>
          <a:off x="4940018" y="2739976"/>
          <a:ext cx="529716" cy="52971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5D9AE-A221-4A7D-997D-3C553A6511A5}">
      <dsp:nvSpPr>
        <dsp:cNvPr id="0" name=""/>
        <dsp:cNvSpPr/>
      </dsp:nvSpPr>
      <dsp:spPr>
        <a:xfrm>
          <a:off x="4448138" y="3754005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>
              <a:solidFill>
                <a:schemeClr val="bg1"/>
              </a:solidFill>
            </a:rPr>
            <a:t>GPA to be advertised</a:t>
          </a:r>
        </a:p>
      </dsp:txBody>
      <dsp:txXfrm>
        <a:off x="4448138" y="3754005"/>
        <a:ext cx="1513476" cy="7945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42E2A-E465-48A8-B540-0B115251A759}">
      <dsp:nvSpPr>
        <dsp:cNvPr id="0" name=""/>
        <dsp:cNvSpPr/>
      </dsp:nvSpPr>
      <dsp:spPr>
        <a:xfrm>
          <a:off x="552622" y="0"/>
          <a:ext cx="3657603" cy="365760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D283E-42C3-4DD3-B08A-A710AE329F94}">
      <dsp:nvSpPr>
        <dsp:cNvPr id="0" name=""/>
        <dsp:cNvSpPr/>
      </dsp:nvSpPr>
      <dsp:spPr>
        <a:xfrm>
          <a:off x="900094" y="347472"/>
          <a:ext cx="1426465" cy="14264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ptos Display" panose="02110004020202020204"/>
            </a:rPr>
            <a:t>Daisygrip</a:t>
          </a:r>
          <a:endParaRPr lang="en-GB" sz="1700" kern="1200" dirty="0"/>
        </a:p>
      </dsp:txBody>
      <dsp:txXfrm>
        <a:off x="969728" y="417106"/>
        <a:ext cx="1287197" cy="1287197"/>
      </dsp:txXfrm>
    </dsp:sp>
    <dsp:sp modelId="{413FC4A8-8260-4011-874A-E35165198E32}">
      <dsp:nvSpPr>
        <dsp:cNvPr id="0" name=""/>
        <dsp:cNvSpPr/>
      </dsp:nvSpPr>
      <dsp:spPr>
        <a:xfrm>
          <a:off x="2436287" y="347472"/>
          <a:ext cx="1426465" cy="1426465"/>
        </a:xfrm>
        <a:prstGeom prst="roundRect">
          <a:avLst/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latin typeface="Aptos Display" panose="02110004020202020204"/>
            </a:rPr>
            <a:t>Tournibutton</a:t>
          </a:r>
          <a:endParaRPr lang="en-GB" sz="1700" kern="1200" dirty="0"/>
        </a:p>
      </dsp:txBody>
      <dsp:txXfrm>
        <a:off x="2505921" y="417106"/>
        <a:ext cx="1287197" cy="1287197"/>
      </dsp:txXfrm>
    </dsp:sp>
    <dsp:sp modelId="{3614BAEE-506C-4D3A-A97E-F61C525F4CAE}">
      <dsp:nvSpPr>
        <dsp:cNvPr id="0" name=""/>
        <dsp:cNvSpPr/>
      </dsp:nvSpPr>
      <dsp:spPr>
        <a:xfrm>
          <a:off x="900094" y="1883665"/>
          <a:ext cx="1426465" cy="1426465"/>
        </a:xfrm>
        <a:prstGeom prst="roundRect">
          <a:avLst/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Reusable</a:t>
          </a:r>
        </a:p>
      </dsp:txBody>
      <dsp:txXfrm>
        <a:off x="969728" y="1953299"/>
        <a:ext cx="1287197" cy="1287197"/>
      </dsp:txXfrm>
    </dsp:sp>
    <dsp:sp modelId="{F9DC07FF-7387-4E17-AE94-A9E1B57A40B7}">
      <dsp:nvSpPr>
        <dsp:cNvPr id="0" name=""/>
        <dsp:cNvSpPr/>
      </dsp:nvSpPr>
      <dsp:spPr>
        <a:xfrm>
          <a:off x="2436287" y="1883665"/>
          <a:ext cx="1426465" cy="1426465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Single Use</a:t>
          </a:r>
        </a:p>
      </dsp:txBody>
      <dsp:txXfrm>
        <a:off x="2505921" y="1953299"/>
        <a:ext cx="1287197" cy="12871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42E2A-E465-48A8-B540-0B115251A759}">
      <dsp:nvSpPr>
        <dsp:cNvPr id="0" name=""/>
        <dsp:cNvSpPr/>
      </dsp:nvSpPr>
      <dsp:spPr>
        <a:xfrm>
          <a:off x="552622" y="0"/>
          <a:ext cx="3657603" cy="365760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D283E-42C3-4DD3-B08A-A710AE329F94}">
      <dsp:nvSpPr>
        <dsp:cNvPr id="0" name=""/>
        <dsp:cNvSpPr/>
      </dsp:nvSpPr>
      <dsp:spPr>
        <a:xfrm>
          <a:off x="900094" y="347472"/>
          <a:ext cx="1426465" cy="14264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latin typeface="Aptos Display" panose="02110004020202020204"/>
            </a:rPr>
            <a:t>Daisygrip</a:t>
          </a:r>
          <a:r>
            <a:rPr lang="en-GB" sz="1700" kern="1200" dirty="0">
              <a:latin typeface="Aptos Display" panose="02110004020202020204"/>
            </a:rPr>
            <a:t> more environmentally friendly</a:t>
          </a:r>
          <a:endParaRPr lang="en-GB" sz="1700" kern="1200" dirty="0"/>
        </a:p>
      </dsp:txBody>
      <dsp:txXfrm>
        <a:off x="969728" y="417106"/>
        <a:ext cx="1287197" cy="1287197"/>
      </dsp:txXfrm>
    </dsp:sp>
    <dsp:sp modelId="{413FC4A8-8260-4011-874A-E35165198E32}">
      <dsp:nvSpPr>
        <dsp:cNvPr id="0" name=""/>
        <dsp:cNvSpPr/>
      </dsp:nvSpPr>
      <dsp:spPr>
        <a:xfrm>
          <a:off x="2436287" y="347472"/>
          <a:ext cx="1426465" cy="1426465"/>
        </a:xfrm>
        <a:prstGeom prst="roundRect">
          <a:avLst/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Can be wiped down in between</a:t>
          </a:r>
        </a:p>
      </dsp:txBody>
      <dsp:txXfrm>
        <a:off x="2505921" y="417106"/>
        <a:ext cx="1287197" cy="1287197"/>
      </dsp:txXfrm>
    </dsp:sp>
    <dsp:sp modelId="{3614BAEE-506C-4D3A-A97E-F61C525F4CAE}">
      <dsp:nvSpPr>
        <dsp:cNvPr id="0" name=""/>
        <dsp:cNvSpPr/>
      </dsp:nvSpPr>
      <dsp:spPr>
        <a:xfrm>
          <a:off x="900094" y="1883665"/>
          <a:ext cx="1426465" cy="1426465"/>
        </a:xfrm>
        <a:prstGeom prst="roundRect">
          <a:avLst/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Generate less waste</a:t>
          </a:r>
        </a:p>
      </dsp:txBody>
      <dsp:txXfrm>
        <a:off x="969728" y="1953299"/>
        <a:ext cx="1287197" cy="1287197"/>
      </dsp:txXfrm>
    </dsp:sp>
    <dsp:sp modelId="{F9DC07FF-7387-4E17-AE94-A9E1B57A40B7}">
      <dsp:nvSpPr>
        <dsp:cNvPr id="0" name=""/>
        <dsp:cNvSpPr/>
      </dsp:nvSpPr>
      <dsp:spPr>
        <a:xfrm>
          <a:off x="2436287" y="1883665"/>
          <a:ext cx="1426465" cy="1426465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Overtime would reduce expenditure</a:t>
          </a:r>
        </a:p>
      </dsp:txBody>
      <dsp:txXfrm>
        <a:off x="2505921" y="1953299"/>
        <a:ext cx="1287197" cy="12871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4B2F8-159E-4E99-AC1D-0B1CA8D020F4}">
      <dsp:nvSpPr>
        <dsp:cNvPr id="0" name=""/>
        <dsp:cNvSpPr/>
      </dsp:nvSpPr>
      <dsp:spPr>
        <a:xfrm>
          <a:off x="328" y="157115"/>
          <a:ext cx="2869267" cy="717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Home Visiting Service</a:t>
          </a:r>
        </a:p>
      </dsp:txBody>
      <dsp:txXfrm>
        <a:off x="21337" y="178124"/>
        <a:ext cx="2827249" cy="675298"/>
      </dsp:txXfrm>
    </dsp:sp>
    <dsp:sp modelId="{8DB8B1FD-5A4B-4C96-86DB-67EB76F6C42F}">
      <dsp:nvSpPr>
        <dsp:cNvPr id="0" name=""/>
        <dsp:cNvSpPr/>
      </dsp:nvSpPr>
      <dsp:spPr>
        <a:xfrm rot="5400000">
          <a:off x="1372197" y="937197"/>
          <a:ext cx="125530" cy="12553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DC1690-D074-4A89-AB89-2B2B61FF275D}">
      <dsp:nvSpPr>
        <dsp:cNvPr id="0" name=""/>
        <dsp:cNvSpPr/>
      </dsp:nvSpPr>
      <dsp:spPr>
        <a:xfrm>
          <a:off x="328" y="1125493"/>
          <a:ext cx="2869267" cy="71731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Mon to Fri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09.00 – 15.30</a:t>
          </a:r>
        </a:p>
      </dsp:txBody>
      <dsp:txXfrm>
        <a:off x="21337" y="1146502"/>
        <a:ext cx="2827249" cy="675298"/>
      </dsp:txXfrm>
    </dsp:sp>
    <dsp:sp modelId="{F1AA43FF-A963-4B9B-94F2-7EE0130F9C63}">
      <dsp:nvSpPr>
        <dsp:cNvPr id="0" name=""/>
        <dsp:cNvSpPr/>
      </dsp:nvSpPr>
      <dsp:spPr>
        <a:xfrm rot="5400000">
          <a:off x="1372197" y="1905575"/>
          <a:ext cx="125530" cy="12553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1736021"/>
                <a:satOff val="-118"/>
                <a:lumOff val="2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6021"/>
                <a:satOff val="-118"/>
                <a:lumOff val="2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6021"/>
                <a:satOff val="-118"/>
                <a:lumOff val="2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500C3B-AF70-4303-91B1-E2CF97ECA059}">
      <dsp:nvSpPr>
        <dsp:cNvPr id="0" name=""/>
        <dsp:cNvSpPr/>
      </dsp:nvSpPr>
      <dsp:spPr>
        <a:xfrm>
          <a:off x="328" y="2093871"/>
          <a:ext cx="2869267" cy="71731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706381"/>
            <a:satOff val="381"/>
            <a:lumOff val="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706381"/>
              <a:satOff val="381"/>
              <a:lumOff val="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Paramedic will arrange which order they will visit in</a:t>
          </a:r>
        </a:p>
      </dsp:txBody>
      <dsp:txXfrm>
        <a:off x="21337" y="2114880"/>
        <a:ext cx="2827249" cy="675298"/>
      </dsp:txXfrm>
    </dsp:sp>
    <dsp:sp modelId="{390B92E5-51F1-489B-827C-34FA5309DB29}">
      <dsp:nvSpPr>
        <dsp:cNvPr id="0" name=""/>
        <dsp:cNvSpPr/>
      </dsp:nvSpPr>
      <dsp:spPr>
        <a:xfrm rot="5400000">
          <a:off x="1372197" y="2873953"/>
          <a:ext cx="125530" cy="12553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3472043"/>
                <a:satOff val="-236"/>
                <a:lumOff val="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72043"/>
                <a:satOff val="-236"/>
                <a:lumOff val="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72043"/>
                <a:satOff val="-236"/>
                <a:lumOff val="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166FE-6298-4917-9BA1-EFC60B3BB4FC}">
      <dsp:nvSpPr>
        <dsp:cNvPr id="0" name=""/>
        <dsp:cNvSpPr/>
      </dsp:nvSpPr>
      <dsp:spPr>
        <a:xfrm>
          <a:off x="328" y="3062248"/>
          <a:ext cx="2869267" cy="71731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412762"/>
            <a:satOff val="762"/>
            <a:lumOff val="11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412762"/>
              <a:satOff val="762"/>
              <a:lumOff val="1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Frail patients, those at risk of admission or recently discharged from hospital</a:t>
          </a:r>
        </a:p>
      </dsp:txBody>
      <dsp:txXfrm>
        <a:off x="21337" y="3083257"/>
        <a:ext cx="2827249" cy="675298"/>
      </dsp:txXfrm>
    </dsp:sp>
    <dsp:sp modelId="{D2B76FDA-3030-4759-A632-B642E23752A7}">
      <dsp:nvSpPr>
        <dsp:cNvPr id="0" name=""/>
        <dsp:cNvSpPr/>
      </dsp:nvSpPr>
      <dsp:spPr>
        <a:xfrm rot="5400000">
          <a:off x="1372197" y="3842331"/>
          <a:ext cx="125530" cy="12553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5208064"/>
                <a:satOff val="-354"/>
                <a:lumOff val="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064"/>
                <a:satOff val="-354"/>
                <a:lumOff val="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064"/>
                <a:satOff val="-354"/>
                <a:lumOff val="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B47AE-556D-499A-B50D-D3770373F1EF}">
      <dsp:nvSpPr>
        <dsp:cNvPr id="0" name=""/>
        <dsp:cNvSpPr/>
      </dsp:nvSpPr>
      <dsp:spPr>
        <a:xfrm>
          <a:off x="328" y="4030626"/>
          <a:ext cx="2869267" cy="71731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119142"/>
            <a:satOff val="1143"/>
            <a:lumOff val="17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119142"/>
              <a:satOff val="1143"/>
              <a:lumOff val="17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Alongside DHU HVS and practice visits</a:t>
          </a:r>
        </a:p>
      </dsp:txBody>
      <dsp:txXfrm>
        <a:off x="21337" y="4051635"/>
        <a:ext cx="2827249" cy="675298"/>
      </dsp:txXfrm>
    </dsp:sp>
    <dsp:sp modelId="{BC3B6A30-3FCE-4150-A05B-FD12F84523AB}">
      <dsp:nvSpPr>
        <dsp:cNvPr id="0" name=""/>
        <dsp:cNvSpPr/>
      </dsp:nvSpPr>
      <dsp:spPr>
        <a:xfrm>
          <a:off x="3271294" y="157115"/>
          <a:ext cx="2869267" cy="717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Acute Respiratory Infection Clinics</a:t>
          </a:r>
        </a:p>
      </dsp:txBody>
      <dsp:txXfrm>
        <a:off x="3292303" y="178124"/>
        <a:ext cx="2827249" cy="675298"/>
      </dsp:txXfrm>
    </dsp:sp>
    <dsp:sp modelId="{85AFABBD-C5A4-452D-850C-60232355D3E1}">
      <dsp:nvSpPr>
        <dsp:cNvPr id="0" name=""/>
        <dsp:cNvSpPr/>
      </dsp:nvSpPr>
      <dsp:spPr>
        <a:xfrm rot="5400000">
          <a:off x="4643162" y="937197"/>
          <a:ext cx="125530" cy="12553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6944086"/>
                <a:satOff val="-472"/>
                <a:lumOff val="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086"/>
                <a:satOff val="-472"/>
                <a:lumOff val="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086"/>
                <a:satOff val="-472"/>
                <a:lumOff val="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06C0D1-76FF-42E6-B4D8-1D613E771C93}">
      <dsp:nvSpPr>
        <dsp:cNvPr id="0" name=""/>
        <dsp:cNvSpPr/>
      </dsp:nvSpPr>
      <dsp:spPr>
        <a:xfrm>
          <a:off x="3271294" y="1125493"/>
          <a:ext cx="2869267" cy="71731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825524"/>
            <a:satOff val="1524"/>
            <a:lumOff val="22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825524"/>
              <a:satOff val="1524"/>
              <a:lumOff val="22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Mon to Fri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16.00 – 18.30</a:t>
          </a:r>
        </a:p>
      </dsp:txBody>
      <dsp:txXfrm>
        <a:off x="3292303" y="1146502"/>
        <a:ext cx="2827249" cy="675298"/>
      </dsp:txXfrm>
    </dsp:sp>
    <dsp:sp modelId="{FF84F974-8ABD-4B2F-84FE-8088A57F13D8}">
      <dsp:nvSpPr>
        <dsp:cNvPr id="0" name=""/>
        <dsp:cNvSpPr/>
      </dsp:nvSpPr>
      <dsp:spPr>
        <a:xfrm rot="5400000">
          <a:off x="4643162" y="1905575"/>
          <a:ext cx="125530" cy="12553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8680107"/>
                <a:satOff val="-590"/>
                <a:lumOff val="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80107"/>
                <a:satOff val="-590"/>
                <a:lumOff val="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80107"/>
                <a:satOff val="-590"/>
                <a:lumOff val="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F50CC0-2A82-4683-8291-03FAB06F55C5}">
      <dsp:nvSpPr>
        <dsp:cNvPr id="0" name=""/>
        <dsp:cNvSpPr/>
      </dsp:nvSpPr>
      <dsp:spPr>
        <a:xfrm>
          <a:off x="3271294" y="2093871"/>
          <a:ext cx="2869267" cy="71731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8531905"/>
            <a:satOff val="1905"/>
            <a:lumOff val="2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531905"/>
              <a:satOff val="1905"/>
              <a:lumOff val="28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Rotating between CMG and Long Lane Surgery</a:t>
          </a:r>
        </a:p>
      </dsp:txBody>
      <dsp:txXfrm>
        <a:off x="3292303" y="2114880"/>
        <a:ext cx="2827249" cy="675298"/>
      </dsp:txXfrm>
    </dsp:sp>
    <dsp:sp modelId="{30214292-8740-4C5B-B786-43996482B64C}">
      <dsp:nvSpPr>
        <dsp:cNvPr id="0" name=""/>
        <dsp:cNvSpPr/>
      </dsp:nvSpPr>
      <dsp:spPr>
        <a:xfrm rot="5400000">
          <a:off x="4643162" y="2873953"/>
          <a:ext cx="125530" cy="12553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10416129"/>
                <a:satOff val="-708"/>
                <a:lumOff val="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16129"/>
                <a:satOff val="-708"/>
                <a:lumOff val="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16129"/>
                <a:satOff val="-708"/>
                <a:lumOff val="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C59CC-8BFD-464E-B646-DBE860CDF9A8}">
      <dsp:nvSpPr>
        <dsp:cNvPr id="0" name=""/>
        <dsp:cNvSpPr/>
      </dsp:nvSpPr>
      <dsp:spPr>
        <a:xfrm>
          <a:off x="3271294" y="3062248"/>
          <a:ext cx="2869267" cy="71731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238285"/>
            <a:satOff val="2286"/>
            <a:lumOff val="3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238285"/>
              <a:satOff val="2286"/>
              <a:lumOff val="3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3 months plus</a:t>
          </a:r>
        </a:p>
      </dsp:txBody>
      <dsp:txXfrm>
        <a:off x="3292303" y="3083257"/>
        <a:ext cx="2827249" cy="675298"/>
      </dsp:txXfrm>
    </dsp:sp>
    <dsp:sp modelId="{517B2BD6-C2FA-4B5F-8818-52AF20965F10}">
      <dsp:nvSpPr>
        <dsp:cNvPr id="0" name=""/>
        <dsp:cNvSpPr/>
      </dsp:nvSpPr>
      <dsp:spPr>
        <a:xfrm rot="5400000">
          <a:off x="4643162" y="3842331"/>
          <a:ext cx="125530" cy="12553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55AE82-0FE1-4D69-A1EE-901D1F7DFD64}">
      <dsp:nvSpPr>
        <dsp:cNvPr id="0" name=""/>
        <dsp:cNvSpPr/>
      </dsp:nvSpPr>
      <dsp:spPr>
        <a:xfrm>
          <a:off x="3271294" y="4030626"/>
          <a:ext cx="2869267" cy="71731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Suspected ARI, includes Covid</a:t>
          </a:r>
        </a:p>
      </dsp:txBody>
      <dsp:txXfrm>
        <a:off x="3292303" y="4051635"/>
        <a:ext cx="2827249" cy="6752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DA3EF-74AD-4BAF-B058-C37C797EF153}">
      <dsp:nvSpPr>
        <dsp:cNvPr id="0" name=""/>
        <dsp:cNvSpPr/>
      </dsp:nvSpPr>
      <dsp:spPr>
        <a:xfrm>
          <a:off x="0" y="3202"/>
          <a:ext cx="8436015" cy="682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C8B2082-2C7C-49D2-8D12-A5B9A54C8E63}">
      <dsp:nvSpPr>
        <dsp:cNvPr id="0" name=""/>
        <dsp:cNvSpPr/>
      </dsp:nvSpPr>
      <dsp:spPr>
        <a:xfrm>
          <a:off x="206346" y="156683"/>
          <a:ext cx="375175" cy="375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E425B-FF33-416A-BB09-2830F1DA9493}">
      <dsp:nvSpPr>
        <dsp:cNvPr id="0" name=""/>
        <dsp:cNvSpPr/>
      </dsp:nvSpPr>
      <dsp:spPr>
        <a:xfrm>
          <a:off x="787869" y="3202"/>
          <a:ext cx="7648145" cy="68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3" tIns="72193" rIns="72193" bIns="721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Funding formula being reviewed by NIHR</a:t>
          </a:r>
        </a:p>
      </dsp:txBody>
      <dsp:txXfrm>
        <a:off x="787869" y="3202"/>
        <a:ext cx="7648145" cy="682137"/>
      </dsp:txXfrm>
    </dsp:sp>
    <dsp:sp modelId="{F9638D2A-7EE9-4E87-93E7-11BF7680FBC4}">
      <dsp:nvSpPr>
        <dsp:cNvPr id="0" name=""/>
        <dsp:cNvSpPr/>
      </dsp:nvSpPr>
      <dsp:spPr>
        <a:xfrm>
          <a:off x="0" y="855874"/>
          <a:ext cx="8436015" cy="682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9640152-8D00-4D44-816E-752920DA0C9E}">
      <dsp:nvSpPr>
        <dsp:cNvPr id="0" name=""/>
        <dsp:cNvSpPr/>
      </dsp:nvSpPr>
      <dsp:spPr>
        <a:xfrm>
          <a:off x="206346" y="1009355"/>
          <a:ext cx="375175" cy="3751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537A66-4899-487E-9CA5-04438158DB1E}">
      <dsp:nvSpPr>
        <dsp:cNvPr id="0" name=""/>
        <dsp:cNvSpPr/>
      </dsp:nvSpPr>
      <dsp:spPr>
        <a:xfrm>
          <a:off x="787869" y="855874"/>
          <a:ext cx="7648145" cy="68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3" tIns="72193" rIns="72193" bIns="721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Tackle health inequalities</a:t>
          </a:r>
        </a:p>
      </dsp:txBody>
      <dsp:txXfrm>
        <a:off x="787869" y="855874"/>
        <a:ext cx="7648145" cy="682137"/>
      </dsp:txXfrm>
    </dsp:sp>
    <dsp:sp modelId="{71013D67-DC59-41E8-B60F-C153CAB25835}">
      <dsp:nvSpPr>
        <dsp:cNvPr id="0" name=""/>
        <dsp:cNvSpPr/>
      </dsp:nvSpPr>
      <dsp:spPr>
        <a:xfrm>
          <a:off x="0" y="1708547"/>
          <a:ext cx="8436015" cy="682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BC1875D-CCBC-4273-AECE-DCF28D58E0E0}">
      <dsp:nvSpPr>
        <dsp:cNvPr id="0" name=""/>
        <dsp:cNvSpPr/>
      </dsp:nvSpPr>
      <dsp:spPr>
        <a:xfrm>
          <a:off x="206346" y="1862028"/>
          <a:ext cx="375175" cy="3751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8B2CC9-4E1B-4959-8070-E724C6E46582}">
      <dsp:nvSpPr>
        <dsp:cNvPr id="0" name=""/>
        <dsp:cNvSpPr/>
      </dsp:nvSpPr>
      <dsp:spPr>
        <a:xfrm>
          <a:off x="787869" y="1708547"/>
          <a:ext cx="7648145" cy="68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3" tIns="72193" rIns="72193" bIns="721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More deprived and coastal area could benefit</a:t>
          </a:r>
        </a:p>
      </dsp:txBody>
      <dsp:txXfrm>
        <a:off x="787869" y="1708547"/>
        <a:ext cx="7648145" cy="682137"/>
      </dsp:txXfrm>
    </dsp:sp>
    <dsp:sp modelId="{E8062C47-1D7A-4191-B71B-D7B31D31BCF4}">
      <dsp:nvSpPr>
        <dsp:cNvPr id="0" name=""/>
        <dsp:cNvSpPr/>
      </dsp:nvSpPr>
      <dsp:spPr>
        <a:xfrm>
          <a:off x="0" y="2561219"/>
          <a:ext cx="8436015" cy="682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4066D63-561D-4348-B0F3-284F51AB8D44}">
      <dsp:nvSpPr>
        <dsp:cNvPr id="0" name=""/>
        <dsp:cNvSpPr/>
      </dsp:nvSpPr>
      <dsp:spPr>
        <a:xfrm>
          <a:off x="206346" y="2714700"/>
          <a:ext cx="375175" cy="3751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3DFB1-615E-4529-8EEC-A80165958FA5}">
      <dsp:nvSpPr>
        <dsp:cNvPr id="0" name=""/>
        <dsp:cNvSpPr/>
      </dsp:nvSpPr>
      <dsp:spPr>
        <a:xfrm>
          <a:off x="787869" y="2561219"/>
          <a:ext cx="7648145" cy="68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3" tIns="72193" rIns="72193" bIns="721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Identity a new allocation formula</a:t>
          </a:r>
        </a:p>
      </dsp:txBody>
      <dsp:txXfrm>
        <a:off x="787869" y="2561219"/>
        <a:ext cx="7648145" cy="682137"/>
      </dsp:txXfrm>
    </dsp:sp>
    <dsp:sp modelId="{DA2ADD3D-963A-416F-A6AB-BABA70D51DC1}">
      <dsp:nvSpPr>
        <dsp:cNvPr id="0" name=""/>
        <dsp:cNvSpPr/>
      </dsp:nvSpPr>
      <dsp:spPr>
        <a:xfrm>
          <a:off x="0" y="3413891"/>
          <a:ext cx="8436015" cy="682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77BC459-8359-4A0C-BAB5-24D3DA5EC59C}">
      <dsp:nvSpPr>
        <dsp:cNvPr id="0" name=""/>
        <dsp:cNvSpPr/>
      </dsp:nvSpPr>
      <dsp:spPr>
        <a:xfrm>
          <a:off x="206346" y="3567372"/>
          <a:ext cx="375175" cy="3751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45F44-0C22-4F43-9F2E-E8A2A2880A36}">
      <dsp:nvSpPr>
        <dsp:cNvPr id="0" name=""/>
        <dsp:cNvSpPr/>
      </dsp:nvSpPr>
      <dsp:spPr>
        <a:xfrm>
          <a:off x="787869" y="3413891"/>
          <a:ext cx="7648145" cy="68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3" tIns="72193" rIns="72193" bIns="721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Align to 10-year plan</a:t>
          </a:r>
        </a:p>
      </dsp:txBody>
      <dsp:txXfrm>
        <a:off x="787869" y="3413891"/>
        <a:ext cx="7648145" cy="6821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FBFFE-85B7-448D-A462-E1A76B56A44E}">
      <dsp:nvSpPr>
        <dsp:cNvPr id="0" name=""/>
        <dsp:cNvSpPr/>
      </dsp:nvSpPr>
      <dsp:spPr>
        <a:xfrm>
          <a:off x="-3843822" y="-590310"/>
          <a:ext cx="4581260" cy="4581260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34DFA-D562-4308-A369-D757B802AAA9}">
      <dsp:nvSpPr>
        <dsp:cNvPr id="0" name=""/>
        <dsp:cNvSpPr/>
      </dsp:nvSpPr>
      <dsp:spPr>
        <a:xfrm>
          <a:off x="275970" y="179077"/>
          <a:ext cx="8410302" cy="3580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17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From April 2026</a:t>
          </a:r>
        </a:p>
      </dsp:txBody>
      <dsp:txXfrm>
        <a:off x="275970" y="179077"/>
        <a:ext cx="8410302" cy="358019"/>
      </dsp:txXfrm>
    </dsp:sp>
    <dsp:sp modelId="{3AF60969-A47C-48CA-98E2-1846BFFF196F}">
      <dsp:nvSpPr>
        <dsp:cNvPr id="0" name=""/>
        <dsp:cNvSpPr/>
      </dsp:nvSpPr>
      <dsp:spPr>
        <a:xfrm>
          <a:off x="52208" y="134325"/>
          <a:ext cx="447524" cy="44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B15FF2-904D-47B7-9657-2802DAC7B01C}">
      <dsp:nvSpPr>
        <dsp:cNvPr id="0" name=""/>
        <dsp:cNvSpPr/>
      </dsp:nvSpPr>
      <dsp:spPr>
        <a:xfrm>
          <a:off x="570466" y="716038"/>
          <a:ext cx="8115807" cy="358019"/>
        </a:xfrm>
        <a:prstGeom prst="rect">
          <a:avLst/>
        </a:prstGeom>
        <a:gradFill rotWithShape="0">
          <a:gsLst>
            <a:gs pos="0">
              <a:schemeClr val="accent4">
                <a:hueOff val="1319987"/>
                <a:satOff val="-5840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319987"/>
                <a:satOff val="-5840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319987"/>
                <a:satOff val="-5840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17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Nationally consistent model to be implemented</a:t>
          </a:r>
        </a:p>
      </dsp:txBody>
      <dsp:txXfrm>
        <a:off x="570466" y="716038"/>
        <a:ext cx="8115807" cy="358019"/>
      </dsp:txXfrm>
    </dsp:sp>
    <dsp:sp modelId="{A26B1463-03EE-41B6-818C-6A1861A57B72}">
      <dsp:nvSpPr>
        <dsp:cNvPr id="0" name=""/>
        <dsp:cNvSpPr/>
      </dsp:nvSpPr>
      <dsp:spPr>
        <a:xfrm>
          <a:off x="346704" y="671286"/>
          <a:ext cx="447524" cy="44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319987"/>
              <a:satOff val="-5840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CDBCCA-AE3F-4896-9C9F-B4AC9DCDD950}">
      <dsp:nvSpPr>
        <dsp:cNvPr id="0" name=""/>
        <dsp:cNvSpPr/>
      </dsp:nvSpPr>
      <dsp:spPr>
        <a:xfrm>
          <a:off x="705131" y="1252999"/>
          <a:ext cx="7981141" cy="358019"/>
        </a:xfrm>
        <a:prstGeom prst="rect">
          <a:avLst/>
        </a:prstGeom>
        <a:gradFill rotWithShape="0">
          <a:gsLst>
            <a:gs pos="0">
              <a:schemeClr val="accent4">
                <a:hueOff val="2639975"/>
                <a:satOff val="-11681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639975"/>
                <a:satOff val="-11681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639975"/>
                <a:satOff val="-11681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17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DHSC directed RDN to introduce a transparent and fair funding model</a:t>
          </a:r>
        </a:p>
      </dsp:txBody>
      <dsp:txXfrm>
        <a:off x="705131" y="1252999"/>
        <a:ext cx="7981141" cy="358019"/>
      </dsp:txXfrm>
    </dsp:sp>
    <dsp:sp modelId="{CE2AD2A3-7BD5-4A38-8E49-9EF3839C69D6}">
      <dsp:nvSpPr>
        <dsp:cNvPr id="0" name=""/>
        <dsp:cNvSpPr/>
      </dsp:nvSpPr>
      <dsp:spPr>
        <a:xfrm>
          <a:off x="481369" y="1208247"/>
          <a:ext cx="447524" cy="44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639975"/>
              <a:satOff val="-11681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7F180F-F141-4A53-818F-F3B12BC30C03}">
      <dsp:nvSpPr>
        <dsp:cNvPr id="0" name=""/>
        <dsp:cNvSpPr/>
      </dsp:nvSpPr>
      <dsp:spPr>
        <a:xfrm>
          <a:off x="705131" y="1789620"/>
          <a:ext cx="7981141" cy="358019"/>
        </a:xfrm>
        <a:prstGeom prst="rect">
          <a:avLst/>
        </a:prstGeom>
        <a:gradFill rotWithShape="0">
          <a:gsLst>
            <a:gs pos="0">
              <a:schemeClr val="accent4">
                <a:hueOff val="3959962"/>
                <a:satOff val="-1752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959962"/>
                <a:satOff val="-1752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959962"/>
                <a:satOff val="-1752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17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Variation in research infrastructure, engagement and recruitment</a:t>
          </a:r>
        </a:p>
      </dsp:txBody>
      <dsp:txXfrm>
        <a:off x="705131" y="1789620"/>
        <a:ext cx="7981141" cy="358019"/>
      </dsp:txXfrm>
    </dsp:sp>
    <dsp:sp modelId="{AEDB0DA1-8CE8-417C-B749-F93E565B45FB}">
      <dsp:nvSpPr>
        <dsp:cNvPr id="0" name=""/>
        <dsp:cNvSpPr/>
      </dsp:nvSpPr>
      <dsp:spPr>
        <a:xfrm>
          <a:off x="481369" y="1744868"/>
          <a:ext cx="447524" cy="44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59962"/>
              <a:satOff val="-1752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022D6D-2820-4628-97FA-052739D18D68}">
      <dsp:nvSpPr>
        <dsp:cNvPr id="0" name=""/>
        <dsp:cNvSpPr/>
      </dsp:nvSpPr>
      <dsp:spPr>
        <a:xfrm>
          <a:off x="570466" y="2326581"/>
          <a:ext cx="8115807" cy="358019"/>
        </a:xfrm>
        <a:prstGeom prst="rect">
          <a:avLst/>
        </a:prstGeom>
        <a:gradFill rotWithShape="0">
          <a:gsLst>
            <a:gs pos="0">
              <a:schemeClr val="accent4">
                <a:hueOff val="5279950"/>
                <a:satOff val="-23362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279950"/>
                <a:satOff val="-23362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279950"/>
                <a:satOff val="-23362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17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New national model will address any variation</a:t>
          </a:r>
        </a:p>
      </dsp:txBody>
      <dsp:txXfrm>
        <a:off x="570466" y="2326581"/>
        <a:ext cx="8115807" cy="358019"/>
      </dsp:txXfrm>
    </dsp:sp>
    <dsp:sp modelId="{F60A9151-8C8E-4E98-BD76-485543F87AB6}">
      <dsp:nvSpPr>
        <dsp:cNvPr id="0" name=""/>
        <dsp:cNvSpPr/>
      </dsp:nvSpPr>
      <dsp:spPr>
        <a:xfrm>
          <a:off x="346704" y="2281829"/>
          <a:ext cx="447524" cy="44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279950"/>
              <a:satOff val="-23362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79B917-4730-46F3-8DA1-DDB565095A5E}">
      <dsp:nvSpPr>
        <dsp:cNvPr id="0" name=""/>
        <dsp:cNvSpPr/>
      </dsp:nvSpPr>
      <dsp:spPr>
        <a:xfrm>
          <a:off x="275970" y="2863542"/>
          <a:ext cx="8410302" cy="358019"/>
        </a:xfrm>
        <a:prstGeom prst="rect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17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Each region will get a budget to manage in line with national principles</a:t>
          </a:r>
        </a:p>
      </dsp:txBody>
      <dsp:txXfrm>
        <a:off x="275970" y="2863542"/>
        <a:ext cx="8410302" cy="358019"/>
      </dsp:txXfrm>
    </dsp:sp>
    <dsp:sp modelId="{0877BD8A-C680-41C5-AC21-2FB4C5D9060D}">
      <dsp:nvSpPr>
        <dsp:cNvPr id="0" name=""/>
        <dsp:cNvSpPr/>
      </dsp:nvSpPr>
      <dsp:spPr>
        <a:xfrm>
          <a:off x="52208" y="2818790"/>
          <a:ext cx="447524" cy="44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84BB3-1B69-416A-9EAE-D2F2DE277AA6}">
      <dsp:nvSpPr>
        <dsp:cNvPr id="0" name=""/>
        <dsp:cNvSpPr/>
      </dsp:nvSpPr>
      <dsp:spPr>
        <a:xfrm>
          <a:off x="1322848" y="-5071"/>
          <a:ext cx="5529038" cy="5529038"/>
        </a:xfrm>
        <a:prstGeom prst="circularArrow">
          <a:avLst>
            <a:gd name="adj1" fmla="val 5274"/>
            <a:gd name="adj2" fmla="val 312630"/>
            <a:gd name="adj3" fmla="val 14230258"/>
            <a:gd name="adj4" fmla="val 17125774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578CDC-6E80-44C3-8499-B70078BC3870}">
      <dsp:nvSpPr>
        <dsp:cNvPr id="0" name=""/>
        <dsp:cNvSpPr/>
      </dsp:nvSpPr>
      <dsp:spPr>
        <a:xfrm>
          <a:off x="3037585" y="1705"/>
          <a:ext cx="2099565" cy="10497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Moving from Connaught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(ending 12/12/2025)</a:t>
          </a:r>
          <a:endParaRPr lang="en-GB" sz="1800" kern="1200"/>
        </a:p>
      </dsp:txBody>
      <dsp:txXfrm>
        <a:off x="3088831" y="52951"/>
        <a:ext cx="1997073" cy="947290"/>
      </dsp:txXfrm>
    </dsp:sp>
    <dsp:sp modelId="{1E6EA8DF-6EFF-45C4-ABBF-4FB4BBEC4F23}">
      <dsp:nvSpPr>
        <dsp:cNvPr id="0" name=""/>
        <dsp:cNvSpPr/>
      </dsp:nvSpPr>
      <dsp:spPr>
        <a:xfrm>
          <a:off x="4980095" y="1123214"/>
          <a:ext cx="2099565" cy="1049782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To Surgery Connect</a:t>
          </a:r>
        </a:p>
      </dsp:txBody>
      <dsp:txXfrm>
        <a:off x="5031341" y="1174460"/>
        <a:ext cx="1997073" cy="947290"/>
      </dsp:txXfrm>
    </dsp:sp>
    <dsp:sp modelId="{E9604AB9-6391-4979-A3C8-3552AFD1F78F}">
      <dsp:nvSpPr>
        <dsp:cNvPr id="0" name=""/>
        <dsp:cNvSpPr/>
      </dsp:nvSpPr>
      <dsp:spPr>
        <a:xfrm>
          <a:off x="4980095" y="3366231"/>
          <a:ext cx="2099565" cy="1049782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Site Survey completed on 16/10/2025</a:t>
          </a:r>
        </a:p>
      </dsp:txBody>
      <dsp:txXfrm>
        <a:off x="5031341" y="3417477"/>
        <a:ext cx="1997073" cy="947290"/>
      </dsp:txXfrm>
    </dsp:sp>
    <dsp:sp modelId="{4FB1EEE5-A16E-44BC-ADE4-EFC434C19FA1}">
      <dsp:nvSpPr>
        <dsp:cNvPr id="0" name=""/>
        <dsp:cNvSpPr/>
      </dsp:nvSpPr>
      <dsp:spPr>
        <a:xfrm>
          <a:off x="3037585" y="4487740"/>
          <a:ext cx="2099565" cy="1049782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Plan for BT/Openreach to install line on 04/11/2025</a:t>
          </a:r>
        </a:p>
      </dsp:txBody>
      <dsp:txXfrm>
        <a:off x="3088831" y="4538986"/>
        <a:ext cx="1997073" cy="947290"/>
      </dsp:txXfrm>
    </dsp:sp>
    <dsp:sp modelId="{221ED914-50CF-4A37-B1DB-FAFC750B1F43}">
      <dsp:nvSpPr>
        <dsp:cNvPr id="0" name=""/>
        <dsp:cNvSpPr/>
      </dsp:nvSpPr>
      <dsp:spPr>
        <a:xfrm>
          <a:off x="1095074" y="3366231"/>
          <a:ext cx="2099565" cy="1049782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Configuration meeting planned for 25/11/2025</a:t>
          </a:r>
        </a:p>
      </dsp:txBody>
      <dsp:txXfrm>
        <a:off x="1146320" y="3417477"/>
        <a:ext cx="1997073" cy="947290"/>
      </dsp:txXfrm>
    </dsp:sp>
    <dsp:sp modelId="{8F3BD406-4A93-4B25-94F1-EFF8F01D693E}">
      <dsp:nvSpPr>
        <dsp:cNvPr id="0" name=""/>
        <dsp:cNvSpPr/>
      </dsp:nvSpPr>
      <dsp:spPr>
        <a:xfrm>
          <a:off x="1095074" y="1123214"/>
          <a:ext cx="2099565" cy="1049782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Go-live date to be confirmed</a:t>
          </a:r>
        </a:p>
      </dsp:txBody>
      <dsp:txXfrm>
        <a:off x="1146320" y="1174460"/>
        <a:ext cx="1997073" cy="9472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1BE7-A7AF-4F24-8E2A-3B166BC70E8B}">
      <dsp:nvSpPr>
        <dsp:cNvPr id="0" name=""/>
        <dsp:cNvSpPr/>
      </dsp:nvSpPr>
      <dsp:spPr>
        <a:xfrm>
          <a:off x="3816" y="0"/>
          <a:ext cx="4372072" cy="49545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What’s Worked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10% decrease in call duration overall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22% reduction in total calls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26% reduction of daily average of incoming calls (31 calls a day)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30% reduction in DNA’s (2 hours clinical time)</a:t>
          </a:r>
        </a:p>
      </dsp:txBody>
      <dsp:txXfrm>
        <a:off x="3816" y="1981819"/>
        <a:ext cx="4372072" cy="1981819"/>
      </dsp:txXfrm>
    </dsp:sp>
    <dsp:sp modelId="{18C35F1F-A56A-4C38-8ADF-A76C9205B881}">
      <dsp:nvSpPr>
        <dsp:cNvPr id="0" name=""/>
        <dsp:cNvSpPr/>
      </dsp:nvSpPr>
      <dsp:spPr>
        <a:xfrm>
          <a:off x="1364920" y="297272"/>
          <a:ext cx="1649864" cy="16498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3007D-013C-4D6B-A2BD-21AD5C27F9EB}">
      <dsp:nvSpPr>
        <dsp:cNvPr id="0" name=""/>
        <dsp:cNvSpPr/>
      </dsp:nvSpPr>
      <dsp:spPr>
        <a:xfrm>
          <a:off x="4507051" y="0"/>
          <a:ext cx="4372072" cy="4954549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Could be Improved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15% increase in average call length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35% RH forms = automated appt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67% increase in time taken for calls to be answered</a:t>
          </a:r>
        </a:p>
      </dsp:txBody>
      <dsp:txXfrm>
        <a:off x="4507051" y="1981819"/>
        <a:ext cx="4372072" cy="1981819"/>
      </dsp:txXfrm>
    </dsp:sp>
    <dsp:sp modelId="{528864B9-0736-43AD-87CA-43DD6875D686}">
      <dsp:nvSpPr>
        <dsp:cNvPr id="0" name=""/>
        <dsp:cNvSpPr/>
      </dsp:nvSpPr>
      <dsp:spPr>
        <a:xfrm>
          <a:off x="5868154" y="297272"/>
          <a:ext cx="1649864" cy="1649864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EFA40-0ADB-46FC-8DB3-BEC2F2277763}">
      <dsp:nvSpPr>
        <dsp:cNvPr id="0" name=""/>
        <dsp:cNvSpPr/>
      </dsp:nvSpPr>
      <dsp:spPr>
        <a:xfrm>
          <a:off x="355317" y="3963639"/>
          <a:ext cx="8172304" cy="743182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0F9C3-F818-4030-B390-5E92747DAF03}">
      <dsp:nvSpPr>
        <dsp:cNvPr id="0" name=""/>
        <dsp:cNvSpPr/>
      </dsp:nvSpPr>
      <dsp:spPr>
        <a:xfrm>
          <a:off x="2" y="2"/>
          <a:ext cx="3659937" cy="369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Started March 2025</a:t>
          </a:r>
        </a:p>
      </dsp:txBody>
      <dsp:txXfrm>
        <a:off x="18058" y="18058"/>
        <a:ext cx="3623825" cy="3337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0F9C3-F818-4030-B390-5E92747DAF03}">
      <dsp:nvSpPr>
        <dsp:cNvPr id="0" name=""/>
        <dsp:cNvSpPr/>
      </dsp:nvSpPr>
      <dsp:spPr>
        <a:xfrm>
          <a:off x="102254" y="133"/>
          <a:ext cx="921385" cy="5528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26% reduction</a:t>
          </a:r>
        </a:p>
      </dsp:txBody>
      <dsp:txXfrm>
        <a:off x="102254" y="133"/>
        <a:ext cx="921385" cy="5528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0F9C3-F818-4030-B390-5E92747DAF03}">
      <dsp:nvSpPr>
        <dsp:cNvPr id="0" name=""/>
        <dsp:cNvSpPr/>
      </dsp:nvSpPr>
      <dsp:spPr>
        <a:xfrm>
          <a:off x="102254" y="133"/>
          <a:ext cx="921385" cy="5528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22% reduction</a:t>
          </a:r>
        </a:p>
      </dsp:txBody>
      <dsp:txXfrm>
        <a:off x="102254" y="133"/>
        <a:ext cx="921385" cy="552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4762D-3986-45CA-8AC6-35504D13E147}">
      <dsp:nvSpPr>
        <dsp:cNvPr id="0" name=""/>
        <dsp:cNvSpPr/>
      </dsp:nvSpPr>
      <dsp:spPr>
        <a:xfrm>
          <a:off x="2055427" y="1690615"/>
          <a:ext cx="2148845" cy="18588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CHIS change to more flexible process to “Contact GP” for children under 6 years</a:t>
          </a:r>
        </a:p>
      </dsp:txBody>
      <dsp:txXfrm>
        <a:off x="2411521" y="1998651"/>
        <a:ext cx="1436657" cy="1242766"/>
      </dsp:txXfrm>
    </dsp:sp>
    <dsp:sp modelId="{D0C6702C-82F7-400D-B815-2173E206F44B}">
      <dsp:nvSpPr>
        <dsp:cNvPr id="0" name=""/>
        <dsp:cNvSpPr/>
      </dsp:nvSpPr>
      <dsp:spPr>
        <a:xfrm>
          <a:off x="3401017" y="801286"/>
          <a:ext cx="810753" cy="6985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7A8A0AD-D445-4074-886D-8FCC5F8A58BB}">
      <dsp:nvSpPr>
        <dsp:cNvPr id="0" name=""/>
        <dsp:cNvSpPr/>
      </dsp:nvSpPr>
      <dsp:spPr>
        <a:xfrm>
          <a:off x="2253366" y="0"/>
          <a:ext cx="1760963" cy="15234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Eliminate lists of children waiting for vaccination </a:t>
          </a:r>
        </a:p>
      </dsp:txBody>
      <dsp:txXfrm>
        <a:off x="2545195" y="252467"/>
        <a:ext cx="1177305" cy="1018506"/>
      </dsp:txXfrm>
    </dsp:sp>
    <dsp:sp modelId="{50276EBE-6531-46FF-8E9E-332EB9B440C6}">
      <dsp:nvSpPr>
        <dsp:cNvPr id="0" name=""/>
        <dsp:cNvSpPr/>
      </dsp:nvSpPr>
      <dsp:spPr>
        <a:xfrm>
          <a:off x="4347229" y="2107242"/>
          <a:ext cx="810753" cy="6985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924F830-8364-428E-9266-65D3FC9A0F0D}">
      <dsp:nvSpPr>
        <dsp:cNvPr id="0" name=""/>
        <dsp:cNvSpPr/>
      </dsp:nvSpPr>
      <dsp:spPr>
        <a:xfrm>
          <a:off x="3868375" y="937018"/>
          <a:ext cx="1760963" cy="15234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From 10</a:t>
          </a:r>
          <a:r>
            <a:rPr lang="en-GB" sz="1100" kern="1200" baseline="30000" dirty="0"/>
            <a:t>th</a:t>
          </a:r>
          <a:r>
            <a:rPr lang="en-GB" sz="1100" kern="1200" dirty="0"/>
            <a:t> November, no longer send out a pre booked time and date</a:t>
          </a:r>
        </a:p>
      </dsp:txBody>
      <dsp:txXfrm>
        <a:off x="4160204" y="1189485"/>
        <a:ext cx="1177305" cy="1018506"/>
      </dsp:txXfrm>
    </dsp:sp>
    <dsp:sp modelId="{3FB426CC-2DB9-41C6-A1E7-75412324F35A}">
      <dsp:nvSpPr>
        <dsp:cNvPr id="0" name=""/>
        <dsp:cNvSpPr/>
      </dsp:nvSpPr>
      <dsp:spPr>
        <a:xfrm>
          <a:off x="3689929" y="3581421"/>
          <a:ext cx="810753" cy="6985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43BC995-A8AA-4F69-9366-DA58BE5A6C2D}">
      <dsp:nvSpPr>
        <dsp:cNvPr id="0" name=""/>
        <dsp:cNvSpPr/>
      </dsp:nvSpPr>
      <dsp:spPr>
        <a:xfrm>
          <a:off x="3868375" y="2779086"/>
          <a:ext cx="1760963" cy="15234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CHIS send a letter asking them to contact the practice to book in (reminder after a month)</a:t>
          </a:r>
        </a:p>
      </dsp:txBody>
      <dsp:txXfrm>
        <a:off x="4160204" y="3031553"/>
        <a:ext cx="1177305" cy="1018506"/>
      </dsp:txXfrm>
    </dsp:sp>
    <dsp:sp modelId="{BA575537-A8C3-4797-B075-9A2156457EC5}">
      <dsp:nvSpPr>
        <dsp:cNvPr id="0" name=""/>
        <dsp:cNvSpPr/>
      </dsp:nvSpPr>
      <dsp:spPr>
        <a:xfrm>
          <a:off x="2059425" y="3734447"/>
          <a:ext cx="810753" cy="6985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829CEF9-C8E0-494B-BFA9-12807F6C34B8}">
      <dsp:nvSpPr>
        <dsp:cNvPr id="0" name=""/>
        <dsp:cNvSpPr/>
      </dsp:nvSpPr>
      <dsp:spPr>
        <a:xfrm>
          <a:off x="2253366" y="3717153"/>
          <a:ext cx="1760963" cy="15234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Last booked clinics will be 17</a:t>
          </a:r>
          <a:r>
            <a:rPr lang="en-GB" sz="1100" kern="1200" baseline="30000" dirty="0"/>
            <a:t>th</a:t>
          </a:r>
          <a:r>
            <a:rPr lang="en-GB" sz="1100" kern="1200" dirty="0"/>
            <a:t> November</a:t>
          </a:r>
        </a:p>
      </dsp:txBody>
      <dsp:txXfrm>
        <a:off x="2545195" y="3969620"/>
        <a:ext cx="1177305" cy="1018506"/>
      </dsp:txXfrm>
    </dsp:sp>
    <dsp:sp modelId="{97CDF678-0E32-42A1-AD6E-BEDC0943D267}">
      <dsp:nvSpPr>
        <dsp:cNvPr id="0" name=""/>
        <dsp:cNvSpPr/>
      </dsp:nvSpPr>
      <dsp:spPr>
        <a:xfrm>
          <a:off x="1097718" y="2429015"/>
          <a:ext cx="810753" cy="6985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D27D9A8-F029-47BA-89CC-48D1D54C99FE}">
      <dsp:nvSpPr>
        <dsp:cNvPr id="0" name=""/>
        <dsp:cNvSpPr/>
      </dsp:nvSpPr>
      <dsp:spPr>
        <a:xfrm>
          <a:off x="630860" y="2780135"/>
          <a:ext cx="1760963" cy="15234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From 24</a:t>
          </a:r>
          <a:r>
            <a:rPr lang="en-GB" sz="1100" kern="1200" baseline="30000" dirty="0"/>
            <a:t>th</a:t>
          </a:r>
          <a:r>
            <a:rPr lang="en-GB" sz="1100" kern="1200" dirty="0"/>
            <a:t> November control over where to book appointments</a:t>
          </a:r>
        </a:p>
      </dsp:txBody>
      <dsp:txXfrm>
        <a:off x="922689" y="3032602"/>
        <a:ext cx="1177305" cy="1018506"/>
      </dsp:txXfrm>
    </dsp:sp>
    <dsp:sp modelId="{7211793D-5D37-4137-A10C-9E39F76798E7}">
      <dsp:nvSpPr>
        <dsp:cNvPr id="0" name=""/>
        <dsp:cNvSpPr/>
      </dsp:nvSpPr>
      <dsp:spPr>
        <a:xfrm>
          <a:off x="630860" y="934921"/>
          <a:ext cx="1760963" cy="15234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Still receive list of who invited and incomplete lists</a:t>
          </a:r>
        </a:p>
      </dsp:txBody>
      <dsp:txXfrm>
        <a:off x="922689" y="1187388"/>
        <a:ext cx="1177305" cy="10185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0F9C3-F818-4030-B390-5E92747DAF03}">
      <dsp:nvSpPr>
        <dsp:cNvPr id="0" name=""/>
        <dsp:cNvSpPr/>
      </dsp:nvSpPr>
      <dsp:spPr>
        <a:xfrm>
          <a:off x="102254" y="133"/>
          <a:ext cx="921385" cy="5528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10% reduction</a:t>
          </a:r>
        </a:p>
      </dsp:txBody>
      <dsp:txXfrm>
        <a:off x="102254" y="133"/>
        <a:ext cx="921385" cy="55283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0F9C3-F818-4030-B390-5E92747DAF03}">
      <dsp:nvSpPr>
        <dsp:cNvPr id="0" name=""/>
        <dsp:cNvSpPr/>
      </dsp:nvSpPr>
      <dsp:spPr>
        <a:xfrm>
          <a:off x="102254" y="133"/>
          <a:ext cx="921385" cy="5528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30% reduction</a:t>
          </a:r>
        </a:p>
      </dsp:txBody>
      <dsp:txXfrm>
        <a:off x="102254" y="133"/>
        <a:ext cx="921385" cy="5528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0F9C3-F818-4030-B390-5E92747DAF03}">
      <dsp:nvSpPr>
        <dsp:cNvPr id="0" name=""/>
        <dsp:cNvSpPr/>
      </dsp:nvSpPr>
      <dsp:spPr>
        <a:xfrm>
          <a:off x="102254" y="133"/>
          <a:ext cx="921385" cy="5528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15% Increase</a:t>
          </a:r>
        </a:p>
      </dsp:txBody>
      <dsp:txXfrm>
        <a:off x="102254" y="133"/>
        <a:ext cx="921385" cy="55283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0F9C3-F818-4030-B390-5E92747DAF03}">
      <dsp:nvSpPr>
        <dsp:cNvPr id="0" name=""/>
        <dsp:cNvSpPr/>
      </dsp:nvSpPr>
      <dsp:spPr>
        <a:xfrm>
          <a:off x="102254" y="133"/>
          <a:ext cx="921385" cy="5528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67% increase</a:t>
          </a:r>
        </a:p>
      </dsp:txBody>
      <dsp:txXfrm>
        <a:off x="102254" y="133"/>
        <a:ext cx="921385" cy="55283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8DC9D-CDFD-46A6-AE70-1C682A4E92FD}">
      <dsp:nvSpPr>
        <dsp:cNvPr id="0" name=""/>
        <dsp:cNvSpPr/>
      </dsp:nvSpPr>
      <dsp:spPr>
        <a:xfrm>
          <a:off x="0" y="653692"/>
          <a:ext cx="8587647" cy="12068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A4133-E893-4775-ABD7-2F8FE6F0C5D6}">
      <dsp:nvSpPr>
        <dsp:cNvPr id="0" name=""/>
        <dsp:cNvSpPr/>
      </dsp:nvSpPr>
      <dsp:spPr>
        <a:xfrm>
          <a:off x="365062" y="925226"/>
          <a:ext cx="663749" cy="663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3205A-E492-4A43-B349-5913495A6D65}">
      <dsp:nvSpPr>
        <dsp:cNvPr id="0" name=""/>
        <dsp:cNvSpPr/>
      </dsp:nvSpPr>
      <dsp:spPr>
        <a:xfrm>
          <a:off x="1393874" y="653692"/>
          <a:ext cx="3864441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2" tIns="127722" rIns="127722" bIns="1277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Cancellations using RH</a:t>
          </a:r>
          <a:endParaRPr lang="en-US" sz="2500" kern="1200"/>
        </a:p>
      </dsp:txBody>
      <dsp:txXfrm>
        <a:off x="1393874" y="653692"/>
        <a:ext cx="3864441" cy="1206817"/>
      </dsp:txXfrm>
    </dsp:sp>
    <dsp:sp modelId="{74A452A6-5952-4AC1-BE87-AF46375BE253}">
      <dsp:nvSpPr>
        <dsp:cNvPr id="0" name=""/>
        <dsp:cNvSpPr/>
      </dsp:nvSpPr>
      <dsp:spPr>
        <a:xfrm>
          <a:off x="5258315" y="653692"/>
          <a:ext cx="3329331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2" tIns="127722" rIns="127722" bIns="12772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388 appointments cancelled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Average of 2 a day</a:t>
          </a:r>
          <a:endParaRPr lang="en-US" sz="1800" kern="1200" dirty="0"/>
        </a:p>
      </dsp:txBody>
      <dsp:txXfrm>
        <a:off x="5258315" y="653692"/>
        <a:ext cx="3329331" cy="1206817"/>
      </dsp:txXfrm>
    </dsp:sp>
    <dsp:sp modelId="{070B6068-7220-442C-BF0C-F351C51AB39F}">
      <dsp:nvSpPr>
        <dsp:cNvPr id="0" name=""/>
        <dsp:cNvSpPr/>
      </dsp:nvSpPr>
      <dsp:spPr>
        <a:xfrm>
          <a:off x="0" y="2162214"/>
          <a:ext cx="8587647" cy="1206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4FA75-CE9F-4F50-863B-F0AA43A362E1}">
      <dsp:nvSpPr>
        <dsp:cNvPr id="0" name=""/>
        <dsp:cNvSpPr/>
      </dsp:nvSpPr>
      <dsp:spPr>
        <a:xfrm>
          <a:off x="365062" y="2433748"/>
          <a:ext cx="663749" cy="663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7853A-C131-4F36-8497-BEB9E0B1B66E}">
      <dsp:nvSpPr>
        <dsp:cNvPr id="0" name=""/>
        <dsp:cNvSpPr/>
      </dsp:nvSpPr>
      <dsp:spPr>
        <a:xfrm>
          <a:off x="1393874" y="2162214"/>
          <a:ext cx="3864441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2" tIns="127722" rIns="127722" bIns="1277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Rescheduling appointment using RH</a:t>
          </a:r>
          <a:endParaRPr lang="en-US" sz="2500" kern="1200"/>
        </a:p>
      </dsp:txBody>
      <dsp:txXfrm>
        <a:off x="1393874" y="2162214"/>
        <a:ext cx="3864441" cy="1206817"/>
      </dsp:txXfrm>
    </dsp:sp>
    <dsp:sp modelId="{180A5950-604C-433E-938E-58288723F02C}">
      <dsp:nvSpPr>
        <dsp:cNvPr id="0" name=""/>
        <dsp:cNvSpPr/>
      </dsp:nvSpPr>
      <dsp:spPr>
        <a:xfrm>
          <a:off x="5258315" y="2162214"/>
          <a:ext cx="3329331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2" tIns="127722" rIns="127722" bIns="12772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198 appts rescheduled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Just under 1 a day</a:t>
          </a:r>
          <a:endParaRPr lang="en-US" sz="1800" kern="1200" dirty="0"/>
        </a:p>
      </dsp:txBody>
      <dsp:txXfrm>
        <a:off x="5258315" y="2162214"/>
        <a:ext cx="3329331" cy="120681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5501B-0D99-4083-BF84-23C94EC5E0EE}">
      <dsp:nvSpPr>
        <dsp:cNvPr id="0" name=""/>
        <dsp:cNvSpPr/>
      </dsp:nvSpPr>
      <dsp:spPr>
        <a:xfrm>
          <a:off x="0" y="630247"/>
          <a:ext cx="3706761" cy="1482704"/>
        </a:xfrm>
        <a:prstGeom prst="leftRightRibb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3ADC9D-B34D-4ED9-81D6-E7DB62348FCA}">
      <dsp:nvSpPr>
        <dsp:cNvPr id="0" name=""/>
        <dsp:cNvSpPr/>
      </dsp:nvSpPr>
      <dsp:spPr>
        <a:xfrm>
          <a:off x="444811" y="889721"/>
          <a:ext cx="1223231" cy="726525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Does not include</a:t>
          </a:r>
        </a:p>
      </dsp:txBody>
      <dsp:txXfrm>
        <a:off x="444811" y="889721"/>
        <a:ext cx="1223231" cy="726525"/>
      </dsp:txXfrm>
    </dsp:sp>
    <dsp:sp modelId="{8C2D0A8C-9B1F-49F4-8D20-D537118B7972}">
      <dsp:nvSpPr>
        <dsp:cNvPr id="0" name=""/>
        <dsp:cNvSpPr/>
      </dsp:nvSpPr>
      <dsp:spPr>
        <a:xfrm>
          <a:off x="1853380" y="1126953"/>
          <a:ext cx="1445636" cy="726525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Signing scripts, tasks, admin, results</a:t>
          </a:r>
        </a:p>
      </dsp:txBody>
      <dsp:txXfrm>
        <a:off x="1853380" y="1126953"/>
        <a:ext cx="1445636" cy="72652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DF31E-85F4-409D-9CE6-D55F6CFAFE1B}">
      <dsp:nvSpPr>
        <dsp:cNvPr id="0" name=""/>
        <dsp:cNvSpPr/>
      </dsp:nvSpPr>
      <dsp:spPr>
        <a:xfrm>
          <a:off x="2597" y="303225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ARI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Acute Respiratory Infection</a:t>
          </a:r>
        </a:p>
      </dsp:txBody>
      <dsp:txXfrm>
        <a:off x="2597" y="303225"/>
        <a:ext cx="2061021" cy="1236613"/>
      </dsp:txXfrm>
    </dsp:sp>
    <dsp:sp modelId="{41A0B3DC-6622-43AA-8EDC-B142C311187F}">
      <dsp:nvSpPr>
        <dsp:cNvPr id="0" name=""/>
        <dsp:cNvSpPr/>
      </dsp:nvSpPr>
      <dsp:spPr>
        <a:xfrm>
          <a:off x="2269722" y="303225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374288"/>
                <a:satOff val="2247"/>
                <a:lumOff val="17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4288"/>
                <a:satOff val="2247"/>
                <a:lumOff val="17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4288"/>
                <a:satOff val="2247"/>
                <a:lumOff val="17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CHIS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Child </a:t>
          </a:r>
          <a:r>
            <a:rPr lang="en-GB" sz="1700" kern="1200"/>
            <a:t>Health Information Serivce</a:t>
          </a:r>
          <a:endParaRPr lang="en-GB" sz="1700" kern="1200" dirty="0"/>
        </a:p>
      </dsp:txBody>
      <dsp:txXfrm>
        <a:off x="2269722" y="303225"/>
        <a:ext cx="2061021" cy="1236613"/>
      </dsp:txXfrm>
    </dsp:sp>
    <dsp:sp modelId="{3AA89B52-A372-43DD-8016-76B63E0C58EF}">
      <dsp:nvSpPr>
        <dsp:cNvPr id="0" name=""/>
        <dsp:cNvSpPr/>
      </dsp:nvSpPr>
      <dsp:spPr>
        <a:xfrm>
          <a:off x="4536846" y="303225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748575"/>
                <a:satOff val="4493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48575"/>
                <a:satOff val="4493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48575"/>
                <a:satOff val="4493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DHSC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Department of Health and Social Care</a:t>
          </a:r>
        </a:p>
      </dsp:txBody>
      <dsp:txXfrm>
        <a:off x="4536846" y="303225"/>
        <a:ext cx="2061021" cy="1236613"/>
      </dsp:txXfrm>
    </dsp:sp>
    <dsp:sp modelId="{D0F1591B-0F2F-4B0F-8D1F-1CF83AF526C3}">
      <dsp:nvSpPr>
        <dsp:cNvPr id="0" name=""/>
        <dsp:cNvSpPr/>
      </dsp:nvSpPr>
      <dsp:spPr>
        <a:xfrm>
          <a:off x="6803970" y="303225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1122863"/>
                <a:satOff val="6740"/>
                <a:lumOff val="51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22863"/>
                <a:satOff val="6740"/>
                <a:lumOff val="51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22863"/>
                <a:satOff val="6740"/>
                <a:lumOff val="51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DNA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Did Not Attend</a:t>
          </a:r>
        </a:p>
      </dsp:txBody>
      <dsp:txXfrm>
        <a:off x="6803970" y="303225"/>
        <a:ext cx="2061021" cy="1236613"/>
      </dsp:txXfrm>
    </dsp:sp>
    <dsp:sp modelId="{BDC59950-0AC0-4EC8-BE81-616DA356970C}">
      <dsp:nvSpPr>
        <dsp:cNvPr id="0" name=""/>
        <dsp:cNvSpPr/>
      </dsp:nvSpPr>
      <dsp:spPr>
        <a:xfrm>
          <a:off x="2597" y="1745940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1497150"/>
                <a:satOff val="8986"/>
                <a:lumOff val="68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97150"/>
                <a:satOff val="8986"/>
                <a:lumOff val="68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97150"/>
                <a:satOff val="8986"/>
                <a:lumOff val="68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DSA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Data Sharing Agreement</a:t>
          </a:r>
        </a:p>
      </dsp:txBody>
      <dsp:txXfrm>
        <a:off x="2597" y="1745940"/>
        <a:ext cx="2061021" cy="1236613"/>
      </dsp:txXfrm>
    </dsp:sp>
    <dsp:sp modelId="{E7606179-2E48-4F62-AD9C-5E33271B556D}">
      <dsp:nvSpPr>
        <dsp:cNvPr id="0" name=""/>
        <dsp:cNvSpPr/>
      </dsp:nvSpPr>
      <dsp:spPr>
        <a:xfrm>
          <a:off x="2272092" y="1733747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1871438"/>
                <a:satOff val="11233"/>
                <a:lumOff val="85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71438"/>
                <a:satOff val="11233"/>
                <a:lumOff val="85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71438"/>
                <a:satOff val="11233"/>
                <a:lumOff val="85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GPA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General Practice Assistant</a:t>
          </a:r>
        </a:p>
      </dsp:txBody>
      <dsp:txXfrm>
        <a:off x="2272092" y="1733747"/>
        <a:ext cx="2061021" cy="1236613"/>
      </dsp:txXfrm>
    </dsp:sp>
    <dsp:sp modelId="{13F343B1-C724-4CC9-8509-C8BC2BF4E6D1}">
      <dsp:nvSpPr>
        <dsp:cNvPr id="0" name=""/>
        <dsp:cNvSpPr/>
      </dsp:nvSpPr>
      <dsp:spPr>
        <a:xfrm>
          <a:off x="4536846" y="1745940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2245725"/>
                <a:satOff val="13479"/>
                <a:lumOff val="10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45725"/>
                <a:satOff val="13479"/>
                <a:lumOff val="10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45725"/>
                <a:satOff val="13479"/>
                <a:lumOff val="10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HVS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Home Visiting Service</a:t>
          </a:r>
        </a:p>
      </dsp:txBody>
      <dsp:txXfrm>
        <a:off x="4536846" y="1745940"/>
        <a:ext cx="2061021" cy="1236613"/>
      </dsp:txXfrm>
    </dsp:sp>
    <dsp:sp modelId="{DC6B6E2D-74A2-4A6C-8DBD-26A00FA74133}">
      <dsp:nvSpPr>
        <dsp:cNvPr id="0" name=""/>
        <dsp:cNvSpPr/>
      </dsp:nvSpPr>
      <dsp:spPr>
        <a:xfrm>
          <a:off x="6803970" y="1745940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2620013"/>
                <a:satOff val="15726"/>
                <a:lumOff val="11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620013"/>
                <a:satOff val="15726"/>
                <a:lumOff val="11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620013"/>
                <a:satOff val="15726"/>
                <a:lumOff val="11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LLR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Leicester, Leicestershire, Rutland</a:t>
          </a:r>
        </a:p>
      </dsp:txBody>
      <dsp:txXfrm>
        <a:off x="6803970" y="1745940"/>
        <a:ext cx="2061021" cy="1236613"/>
      </dsp:txXfrm>
    </dsp:sp>
    <dsp:sp modelId="{C391DAB5-7A7C-4B8E-A670-80A0F0620DCB}">
      <dsp:nvSpPr>
        <dsp:cNvPr id="0" name=""/>
        <dsp:cNvSpPr/>
      </dsp:nvSpPr>
      <dsp:spPr>
        <a:xfrm>
          <a:off x="2597" y="3188656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2994301"/>
                <a:satOff val="17972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994301"/>
                <a:satOff val="17972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994301"/>
                <a:satOff val="17972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PCN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Primary Care Network</a:t>
          </a:r>
        </a:p>
      </dsp:txBody>
      <dsp:txXfrm>
        <a:off x="2597" y="3188656"/>
        <a:ext cx="2061021" cy="1236613"/>
      </dsp:txXfrm>
    </dsp:sp>
    <dsp:sp modelId="{5E082866-928D-4BB0-A22A-58C56A879022}">
      <dsp:nvSpPr>
        <dsp:cNvPr id="0" name=""/>
        <dsp:cNvSpPr/>
      </dsp:nvSpPr>
      <dsp:spPr>
        <a:xfrm>
          <a:off x="2269722" y="3188656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3368588"/>
                <a:satOff val="20219"/>
                <a:lumOff val="15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68588"/>
                <a:satOff val="20219"/>
                <a:lumOff val="15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68588"/>
                <a:satOff val="20219"/>
                <a:lumOff val="15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NIHR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National Institute for Health and Social Care</a:t>
          </a:r>
        </a:p>
      </dsp:txBody>
      <dsp:txXfrm>
        <a:off x="2269722" y="3188656"/>
        <a:ext cx="2061021" cy="1236613"/>
      </dsp:txXfrm>
    </dsp:sp>
    <dsp:sp modelId="{80069491-FC5B-4ECD-8601-C191DFC65A28}">
      <dsp:nvSpPr>
        <dsp:cNvPr id="0" name=""/>
        <dsp:cNvSpPr/>
      </dsp:nvSpPr>
      <dsp:spPr>
        <a:xfrm>
          <a:off x="4536846" y="3188656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3742876"/>
                <a:satOff val="22465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42876"/>
                <a:satOff val="22465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42876"/>
                <a:satOff val="22465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PST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Patient Service Team</a:t>
          </a:r>
        </a:p>
      </dsp:txBody>
      <dsp:txXfrm>
        <a:off x="4536846" y="3188656"/>
        <a:ext cx="2061021" cy="1236613"/>
      </dsp:txXfrm>
    </dsp:sp>
    <dsp:sp modelId="{9ADF78EB-7C86-47DF-9D74-70B3C26BF412}">
      <dsp:nvSpPr>
        <dsp:cNvPr id="0" name=""/>
        <dsp:cNvSpPr/>
      </dsp:nvSpPr>
      <dsp:spPr>
        <a:xfrm>
          <a:off x="6803970" y="3188656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RDN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Research Delivery Network</a:t>
          </a:r>
        </a:p>
      </dsp:txBody>
      <dsp:txXfrm>
        <a:off x="6803970" y="3188656"/>
        <a:ext cx="2061021" cy="1236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D93CA-D001-478E-8517-458AB8EE219F}">
      <dsp:nvSpPr>
        <dsp:cNvPr id="0" name=""/>
        <dsp:cNvSpPr/>
      </dsp:nvSpPr>
      <dsp:spPr>
        <a:xfrm>
          <a:off x="192055" y="1612"/>
          <a:ext cx="1910953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Previous model drawbacks</a:t>
          </a:r>
        </a:p>
      </dsp:txBody>
      <dsp:txXfrm>
        <a:off x="206047" y="15604"/>
        <a:ext cx="1882969" cy="449754"/>
      </dsp:txXfrm>
    </dsp:sp>
    <dsp:sp modelId="{1CE5B2A2-0C83-44D4-9EB2-43DC06318F53}">
      <dsp:nvSpPr>
        <dsp:cNvPr id="0" name=""/>
        <dsp:cNvSpPr/>
      </dsp:nvSpPr>
      <dsp:spPr>
        <a:xfrm rot="5400000">
          <a:off x="1057956" y="491294"/>
          <a:ext cx="179151" cy="214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083037" y="509210"/>
        <a:ext cx="128990" cy="125406"/>
      </dsp:txXfrm>
    </dsp:sp>
    <dsp:sp modelId="{B7E2A3DF-FCD3-4EA7-ADC6-5B95339CAE70}">
      <dsp:nvSpPr>
        <dsp:cNvPr id="0" name=""/>
        <dsp:cNvSpPr/>
      </dsp:nvSpPr>
      <dsp:spPr>
        <a:xfrm>
          <a:off x="192055" y="718219"/>
          <a:ext cx="1910953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DNA causes wasted clinic time</a:t>
          </a:r>
        </a:p>
      </dsp:txBody>
      <dsp:txXfrm>
        <a:off x="206047" y="732211"/>
        <a:ext cx="1882969" cy="449754"/>
      </dsp:txXfrm>
    </dsp:sp>
    <dsp:sp modelId="{D36B4D82-C24F-4704-84A7-D8C85D0B90B7}">
      <dsp:nvSpPr>
        <dsp:cNvPr id="0" name=""/>
        <dsp:cNvSpPr/>
      </dsp:nvSpPr>
      <dsp:spPr>
        <a:xfrm rot="5400000">
          <a:off x="1057956" y="1207901"/>
          <a:ext cx="179151" cy="214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083037" y="1225817"/>
        <a:ext cx="128990" cy="125406"/>
      </dsp:txXfrm>
    </dsp:sp>
    <dsp:sp modelId="{947919A1-3956-4CBF-BE79-89C446518D58}">
      <dsp:nvSpPr>
        <dsp:cNvPr id="0" name=""/>
        <dsp:cNvSpPr/>
      </dsp:nvSpPr>
      <dsp:spPr>
        <a:xfrm>
          <a:off x="192055" y="1434827"/>
          <a:ext cx="1910953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Not enough slots for children needing invite</a:t>
          </a:r>
        </a:p>
      </dsp:txBody>
      <dsp:txXfrm>
        <a:off x="206047" y="1448819"/>
        <a:ext cx="1882969" cy="449754"/>
      </dsp:txXfrm>
    </dsp:sp>
    <dsp:sp modelId="{AABA34DB-9826-4C1F-A872-5F2D15C01D40}">
      <dsp:nvSpPr>
        <dsp:cNvPr id="0" name=""/>
        <dsp:cNvSpPr/>
      </dsp:nvSpPr>
      <dsp:spPr>
        <a:xfrm rot="5400000">
          <a:off x="1057956" y="1924508"/>
          <a:ext cx="179151" cy="214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083037" y="1942424"/>
        <a:ext cx="128990" cy="125406"/>
      </dsp:txXfrm>
    </dsp:sp>
    <dsp:sp modelId="{FC339322-65D3-4C05-9ADD-9B832C2AAAEF}">
      <dsp:nvSpPr>
        <dsp:cNvPr id="0" name=""/>
        <dsp:cNvSpPr/>
      </dsp:nvSpPr>
      <dsp:spPr>
        <a:xfrm>
          <a:off x="192055" y="2151434"/>
          <a:ext cx="1910953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Poor vaccination uptake</a:t>
          </a:r>
        </a:p>
      </dsp:txBody>
      <dsp:txXfrm>
        <a:off x="206047" y="2165426"/>
        <a:ext cx="1882969" cy="449754"/>
      </dsp:txXfrm>
    </dsp:sp>
    <dsp:sp modelId="{D779AD0E-38A3-4BB0-8D49-715A160BBD5A}">
      <dsp:nvSpPr>
        <dsp:cNvPr id="0" name=""/>
        <dsp:cNvSpPr/>
      </dsp:nvSpPr>
      <dsp:spPr>
        <a:xfrm rot="5400000">
          <a:off x="1057956" y="2641116"/>
          <a:ext cx="179151" cy="214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083037" y="2659032"/>
        <a:ext cx="128990" cy="125406"/>
      </dsp:txXfrm>
    </dsp:sp>
    <dsp:sp modelId="{E0781DB9-7A1D-4B6F-801F-F7D536D7CA65}">
      <dsp:nvSpPr>
        <dsp:cNvPr id="0" name=""/>
        <dsp:cNvSpPr/>
      </dsp:nvSpPr>
      <dsp:spPr>
        <a:xfrm>
          <a:off x="192055" y="2868041"/>
          <a:ext cx="1910953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Inconvenient appointments</a:t>
          </a:r>
        </a:p>
      </dsp:txBody>
      <dsp:txXfrm>
        <a:off x="206047" y="2882033"/>
        <a:ext cx="1882969" cy="449754"/>
      </dsp:txXfrm>
    </dsp:sp>
    <dsp:sp modelId="{9667D536-8F3F-4A26-A121-7F8D6E38BD62}">
      <dsp:nvSpPr>
        <dsp:cNvPr id="0" name=""/>
        <dsp:cNvSpPr/>
      </dsp:nvSpPr>
      <dsp:spPr>
        <a:xfrm rot="5400000">
          <a:off x="1057956" y="3357723"/>
          <a:ext cx="179151" cy="214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083037" y="3375639"/>
        <a:ext cx="128990" cy="125406"/>
      </dsp:txXfrm>
    </dsp:sp>
    <dsp:sp modelId="{914C2029-3D8B-4802-BBC1-280B677E6044}">
      <dsp:nvSpPr>
        <dsp:cNvPr id="0" name=""/>
        <dsp:cNvSpPr/>
      </dsp:nvSpPr>
      <dsp:spPr>
        <a:xfrm>
          <a:off x="192055" y="3584649"/>
          <a:ext cx="1910953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Time consuming admin between CHIS and practice</a:t>
          </a:r>
        </a:p>
      </dsp:txBody>
      <dsp:txXfrm>
        <a:off x="206047" y="3598641"/>
        <a:ext cx="1882969" cy="449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DC55C-81A9-4BBE-A379-A9E28BA9F943}">
      <dsp:nvSpPr>
        <dsp:cNvPr id="0" name=""/>
        <dsp:cNvSpPr/>
      </dsp:nvSpPr>
      <dsp:spPr>
        <a:xfrm>
          <a:off x="303079" y="0"/>
          <a:ext cx="3434899" cy="2299748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983453F-C732-473F-AEB0-FC4705BC395B}">
      <dsp:nvSpPr>
        <dsp:cNvPr id="0" name=""/>
        <dsp:cNvSpPr/>
      </dsp:nvSpPr>
      <dsp:spPr>
        <a:xfrm>
          <a:off x="136938" y="689924"/>
          <a:ext cx="1212317" cy="919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Compete with pharmacy</a:t>
          </a:r>
        </a:p>
      </dsp:txBody>
      <dsp:txXfrm>
        <a:off x="181844" y="734830"/>
        <a:ext cx="1122505" cy="830087"/>
      </dsp:txXfrm>
    </dsp:sp>
    <dsp:sp modelId="{37DF1BB9-5AE8-4315-B0B1-31814F85B3EE}">
      <dsp:nvSpPr>
        <dsp:cNvPr id="0" name=""/>
        <dsp:cNvSpPr/>
      </dsp:nvSpPr>
      <dsp:spPr>
        <a:xfrm>
          <a:off x="1414370" y="689924"/>
          <a:ext cx="1212317" cy="9198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Able to do Nasals this year</a:t>
          </a:r>
        </a:p>
      </dsp:txBody>
      <dsp:txXfrm>
        <a:off x="1459276" y="734830"/>
        <a:ext cx="1122505" cy="830087"/>
      </dsp:txXfrm>
    </dsp:sp>
    <dsp:sp modelId="{219D3332-F0B1-4DAC-BF65-FF92E39D1925}">
      <dsp:nvSpPr>
        <dsp:cNvPr id="0" name=""/>
        <dsp:cNvSpPr/>
      </dsp:nvSpPr>
      <dsp:spPr>
        <a:xfrm>
          <a:off x="2691802" y="689924"/>
          <a:ext cx="1212317" cy="9198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Total of 2046 vaccines</a:t>
          </a:r>
        </a:p>
      </dsp:txBody>
      <dsp:txXfrm>
        <a:off x="2736708" y="734830"/>
        <a:ext cx="1122505" cy="830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B660-AD3B-45E1-8E34-378224E8C12D}">
      <dsp:nvSpPr>
        <dsp:cNvPr id="0" name=""/>
        <dsp:cNvSpPr/>
      </dsp:nvSpPr>
      <dsp:spPr>
        <a:xfrm>
          <a:off x="-1833427" y="-285916"/>
          <a:ext cx="2202744" cy="2202744"/>
        </a:xfrm>
        <a:prstGeom prst="blockArc">
          <a:avLst>
            <a:gd name="adj1" fmla="val 18900000"/>
            <a:gd name="adj2" fmla="val 2700000"/>
            <a:gd name="adj3" fmla="val 981"/>
          </a:avLst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95EDC-13A6-4D0B-A09E-AF83CBFCDB4A}">
      <dsp:nvSpPr>
        <dsp:cNvPr id="0" name=""/>
        <dsp:cNvSpPr/>
      </dsp:nvSpPr>
      <dsp:spPr>
        <a:xfrm>
          <a:off x="299802" y="232991"/>
          <a:ext cx="3900249" cy="4659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46% RSV done</a:t>
          </a:r>
        </a:p>
      </dsp:txBody>
      <dsp:txXfrm>
        <a:off x="299802" y="232991"/>
        <a:ext cx="3900249" cy="465918"/>
      </dsp:txXfrm>
    </dsp:sp>
    <dsp:sp modelId="{0BAA33B5-2D3E-4A89-A3AC-CB200BA90C88}">
      <dsp:nvSpPr>
        <dsp:cNvPr id="0" name=""/>
        <dsp:cNvSpPr/>
      </dsp:nvSpPr>
      <dsp:spPr>
        <a:xfrm>
          <a:off x="8603" y="174752"/>
          <a:ext cx="582398" cy="582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A47E2D-76A0-4880-86BF-CB42B43EF2C2}">
      <dsp:nvSpPr>
        <dsp:cNvPr id="0" name=""/>
        <dsp:cNvSpPr/>
      </dsp:nvSpPr>
      <dsp:spPr>
        <a:xfrm>
          <a:off x="299802" y="932000"/>
          <a:ext cx="3900249" cy="465918"/>
        </a:xfrm>
        <a:prstGeom prst="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14% Shingles / </a:t>
          </a:r>
          <a:r>
            <a:rPr lang="en-GB" sz="1400" kern="1200" err="1"/>
            <a:t>Pneumo</a:t>
          </a:r>
          <a:r>
            <a:rPr lang="en-GB" sz="1400" kern="1200"/>
            <a:t> done (larger cohorts)</a:t>
          </a:r>
        </a:p>
      </dsp:txBody>
      <dsp:txXfrm>
        <a:off x="299802" y="932000"/>
        <a:ext cx="3900249" cy="465918"/>
      </dsp:txXfrm>
    </dsp:sp>
    <dsp:sp modelId="{FA28A1BF-CE9B-4A14-AF1F-E64432DC95B4}">
      <dsp:nvSpPr>
        <dsp:cNvPr id="0" name=""/>
        <dsp:cNvSpPr/>
      </dsp:nvSpPr>
      <dsp:spPr>
        <a:xfrm>
          <a:off x="8603" y="873760"/>
          <a:ext cx="582398" cy="582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7B611-E0E6-4B2A-9A84-29F540534F2D}">
      <dsp:nvSpPr>
        <dsp:cNvPr id="0" name=""/>
        <dsp:cNvSpPr/>
      </dsp:nvSpPr>
      <dsp:spPr>
        <a:xfrm>
          <a:off x="0" y="0"/>
          <a:ext cx="1046693" cy="628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All locations</a:t>
          </a:r>
        </a:p>
      </dsp:txBody>
      <dsp:txXfrm>
        <a:off x="0" y="0"/>
        <a:ext cx="1046693" cy="628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72403-9D6A-45C9-BFFC-0837DEA2971A}">
      <dsp:nvSpPr>
        <dsp:cNvPr id="0" name=""/>
        <dsp:cNvSpPr/>
      </dsp:nvSpPr>
      <dsp:spPr>
        <a:xfrm>
          <a:off x="553826" y="-4669"/>
          <a:ext cx="5352140" cy="5352140"/>
        </a:xfrm>
        <a:prstGeom prst="circularArrow">
          <a:avLst>
            <a:gd name="adj1" fmla="val 5274"/>
            <a:gd name="adj2" fmla="val 312630"/>
            <a:gd name="adj3" fmla="val 14255784"/>
            <a:gd name="adj4" fmla="val 17110855"/>
            <a:gd name="adj5" fmla="val 5477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C7A1D06-BF1C-4419-93EE-C903168131CF}">
      <dsp:nvSpPr>
        <dsp:cNvPr id="0" name=""/>
        <dsp:cNvSpPr/>
      </dsp:nvSpPr>
      <dsp:spPr>
        <a:xfrm>
          <a:off x="2228439" y="2392"/>
          <a:ext cx="2002914" cy="10014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Continence appliances will be prescribed by Bullen’s</a:t>
          </a:r>
        </a:p>
      </dsp:txBody>
      <dsp:txXfrm>
        <a:off x="2277326" y="51279"/>
        <a:ext cx="1905140" cy="903683"/>
      </dsp:txXfrm>
    </dsp:sp>
    <dsp:sp modelId="{64C7331F-D3B3-4B24-AFB2-1108A2E2BE3E}">
      <dsp:nvSpPr>
        <dsp:cNvPr id="0" name=""/>
        <dsp:cNvSpPr/>
      </dsp:nvSpPr>
      <dsp:spPr>
        <a:xfrm>
          <a:off x="4108800" y="1088018"/>
          <a:ext cx="2002914" cy="1001457"/>
        </a:xfrm>
        <a:prstGeom prst="roundRect">
          <a:avLst/>
        </a:prstGeom>
        <a:gradFill rotWithShape="0">
          <a:gsLst>
            <a:gs pos="0">
              <a:schemeClr val="accent3">
                <a:hueOff val="823433"/>
                <a:satOff val="4942"/>
                <a:lumOff val="3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23433"/>
                <a:satOff val="4942"/>
                <a:lumOff val="3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23433"/>
                <a:satOff val="4942"/>
                <a:lumOff val="3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No prescribing by Primary Care for a trail period of 12-months</a:t>
          </a:r>
        </a:p>
      </dsp:txBody>
      <dsp:txXfrm>
        <a:off x="4157687" y="1136905"/>
        <a:ext cx="1905140" cy="903683"/>
      </dsp:txXfrm>
    </dsp:sp>
    <dsp:sp modelId="{02CEBD13-13AD-4ACE-9B99-CE3B348BB7EE}">
      <dsp:nvSpPr>
        <dsp:cNvPr id="0" name=""/>
        <dsp:cNvSpPr/>
      </dsp:nvSpPr>
      <dsp:spPr>
        <a:xfrm>
          <a:off x="4108800" y="3259272"/>
          <a:ext cx="2002914" cy="1001457"/>
        </a:xfrm>
        <a:prstGeom prst="roundRect">
          <a:avLst/>
        </a:prstGeom>
        <a:gradFill rotWithShape="0">
          <a:gsLst>
            <a:gs pos="0">
              <a:schemeClr val="accent3">
                <a:hueOff val="1646865"/>
                <a:satOff val="9885"/>
                <a:lumOff val="7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46865"/>
                <a:satOff val="9885"/>
                <a:lumOff val="7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46865"/>
                <a:satOff val="9885"/>
                <a:lumOff val="7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Prescribe inline with LLR formulary</a:t>
          </a:r>
        </a:p>
      </dsp:txBody>
      <dsp:txXfrm>
        <a:off x="4157687" y="3308159"/>
        <a:ext cx="1905140" cy="903683"/>
      </dsp:txXfrm>
    </dsp:sp>
    <dsp:sp modelId="{AB61DF50-9BE1-419F-A8D4-30AE38314479}">
      <dsp:nvSpPr>
        <dsp:cNvPr id="0" name=""/>
        <dsp:cNvSpPr/>
      </dsp:nvSpPr>
      <dsp:spPr>
        <a:xfrm>
          <a:off x="2228439" y="4344899"/>
          <a:ext cx="2002914" cy="1001457"/>
        </a:xfrm>
        <a:prstGeom prst="roundRect">
          <a:avLst/>
        </a:prstGeom>
        <a:gradFill rotWithShape="0">
          <a:gsLst>
            <a:gs pos="0">
              <a:schemeClr val="accent3">
                <a:hueOff val="2470298"/>
                <a:satOff val="14827"/>
                <a:lumOff val="11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470298"/>
                <a:satOff val="14827"/>
                <a:lumOff val="11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470298"/>
                <a:satOff val="14827"/>
                <a:lumOff val="11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Exclude incontinence pads</a:t>
          </a:r>
        </a:p>
      </dsp:txBody>
      <dsp:txXfrm>
        <a:off x="2277326" y="4393786"/>
        <a:ext cx="1905140" cy="903683"/>
      </dsp:txXfrm>
    </dsp:sp>
    <dsp:sp modelId="{324AB865-00F2-41AA-A6EA-1A9BCCC1FDE3}">
      <dsp:nvSpPr>
        <dsp:cNvPr id="0" name=""/>
        <dsp:cNvSpPr/>
      </dsp:nvSpPr>
      <dsp:spPr>
        <a:xfrm>
          <a:off x="348078" y="3259272"/>
          <a:ext cx="2002914" cy="1001457"/>
        </a:xfrm>
        <a:prstGeom prst="roundRect">
          <a:avLst/>
        </a:prstGeom>
        <a:gradFill rotWithShape="0">
          <a:gsLst>
            <a:gs pos="0">
              <a:schemeClr val="accent3">
                <a:hueOff val="3293730"/>
                <a:satOff val="19770"/>
                <a:lumOff val="150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293730"/>
                <a:satOff val="19770"/>
                <a:lumOff val="150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293730"/>
                <a:satOff val="19770"/>
                <a:lumOff val="150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Choice of where to have their prescription dispensed</a:t>
          </a:r>
        </a:p>
      </dsp:txBody>
      <dsp:txXfrm>
        <a:off x="396965" y="3308159"/>
        <a:ext cx="1905140" cy="903683"/>
      </dsp:txXfrm>
    </dsp:sp>
    <dsp:sp modelId="{06A80328-97EB-40A7-9FC1-E5F6EB346118}">
      <dsp:nvSpPr>
        <dsp:cNvPr id="0" name=""/>
        <dsp:cNvSpPr/>
      </dsp:nvSpPr>
      <dsp:spPr>
        <a:xfrm>
          <a:off x="348078" y="1088018"/>
          <a:ext cx="2002914" cy="1001457"/>
        </a:xfrm>
        <a:prstGeom prst="round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Go live 1</a:t>
          </a:r>
          <a:r>
            <a:rPr lang="en-GB" sz="1400" kern="1200" baseline="30000" dirty="0"/>
            <a:t>st</a:t>
          </a:r>
          <a:r>
            <a:rPr lang="en-GB" sz="1400" kern="1200" dirty="0"/>
            <a:t> November</a:t>
          </a:r>
        </a:p>
      </dsp:txBody>
      <dsp:txXfrm>
        <a:off x="396965" y="1136905"/>
        <a:ext cx="1905140" cy="9036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05787-BDA4-48B9-881B-D1A1A87C9BDC}">
      <dsp:nvSpPr>
        <dsp:cNvPr id="0" name=""/>
        <dsp:cNvSpPr/>
      </dsp:nvSpPr>
      <dsp:spPr>
        <a:xfrm>
          <a:off x="95634" y="1984"/>
          <a:ext cx="2095499" cy="523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Next Steps</a:t>
          </a:r>
        </a:p>
      </dsp:txBody>
      <dsp:txXfrm>
        <a:off x="110978" y="17328"/>
        <a:ext cx="2064811" cy="493186"/>
      </dsp:txXfrm>
    </dsp:sp>
    <dsp:sp modelId="{6AB8640A-0B24-4DFB-815C-829F507BA1FF}">
      <dsp:nvSpPr>
        <dsp:cNvPr id="0" name=""/>
        <dsp:cNvSpPr/>
      </dsp:nvSpPr>
      <dsp:spPr>
        <a:xfrm rot="5400000">
          <a:off x="1097544" y="571698"/>
          <a:ext cx="91678" cy="916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97EAE-6446-4E4A-9BD4-6A4697860DA7}">
      <dsp:nvSpPr>
        <dsp:cNvPr id="0" name=""/>
        <dsp:cNvSpPr/>
      </dsp:nvSpPr>
      <dsp:spPr>
        <a:xfrm>
          <a:off x="95634" y="709215"/>
          <a:ext cx="2095499" cy="52387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DSA signed</a:t>
          </a:r>
        </a:p>
      </dsp:txBody>
      <dsp:txXfrm>
        <a:off x="110978" y="724559"/>
        <a:ext cx="2064811" cy="493186"/>
      </dsp:txXfrm>
    </dsp:sp>
    <dsp:sp modelId="{77B810D5-1637-4AE0-B82C-490ED9EAF9F1}">
      <dsp:nvSpPr>
        <dsp:cNvPr id="0" name=""/>
        <dsp:cNvSpPr/>
      </dsp:nvSpPr>
      <dsp:spPr>
        <a:xfrm rot="5400000">
          <a:off x="1097544" y="1278929"/>
          <a:ext cx="91678" cy="916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252699"/>
                <a:satOff val="-13132"/>
                <a:lumOff val="16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252699"/>
                <a:satOff val="-13132"/>
                <a:lumOff val="16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252699"/>
                <a:satOff val="-13132"/>
                <a:lumOff val="16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87A93-0388-4761-9354-4FDD3A7DC753}">
      <dsp:nvSpPr>
        <dsp:cNvPr id="0" name=""/>
        <dsp:cNvSpPr/>
      </dsp:nvSpPr>
      <dsp:spPr>
        <a:xfrm>
          <a:off x="95634" y="1416446"/>
          <a:ext cx="2095499" cy="52387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Run search to identify patients by 31</a:t>
          </a:r>
          <a:r>
            <a:rPr lang="en-GB" sz="1200" kern="1200" baseline="30000" dirty="0"/>
            <a:t>st</a:t>
          </a:r>
          <a:r>
            <a:rPr lang="en-GB" sz="1200" kern="1200" dirty="0"/>
            <a:t> October</a:t>
          </a:r>
        </a:p>
      </dsp:txBody>
      <dsp:txXfrm>
        <a:off x="110978" y="1431790"/>
        <a:ext cx="2064811" cy="493186"/>
      </dsp:txXfrm>
    </dsp:sp>
    <dsp:sp modelId="{2865DD7A-FF39-4B46-A50C-FF27F1DE4B61}">
      <dsp:nvSpPr>
        <dsp:cNvPr id="0" name=""/>
        <dsp:cNvSpPr/>
      </dsp:nvSpPr>
      <dsp:spPr>
        <a:xfrm rot="5400000">
          <a:off x="1097544" y="1986160"/>
          <a:ext cx="91678" cy="916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505399"/>
                <a:satOff val="-26263"/>
                <a:lumOff val="323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505399"/>
                <a:satOff val="-26263"/>
                <a:lumOff val="323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505399"/>
                <a:satOff val="-26263"/>
                <a:lumOff val="323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2D4C89-A691-4B29-8F0E-B5F9389E50A2}">
      <dsp:nvSpPr>
        <dsp:cNvPr id="0" name=""/>
        <dsp:cNvSpPr/>
      </dsp:nvSpPr>
      <dsp:spPr>
        <a:xfrm>
          <a:off x="95634" y="2123678"/>
          <a:ext cx="2095499" cy="52387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From 3</a:t>
          </a:r>
          <a:r>
            <a:rPr lang="en-GB" sz="1200" kern="1200" baseline="30000" dirty="0"/>
            <a:t>rd</a:t>
          </a:r>
          <a:r>
            <a:rPr lang="en-GB" sz="1200" kern="1200" dirty="0"/>
            <a:t> November welcome letter sent to patients</a:t>
          </a:r>
        </a:p>
      </dsp:txBody>
      <dsp:txXfrm>
        <a:off x="110978" y="2139022"/>
        <a:ext cx="2064811" cy="493186"/>
      </dsp:txXfrm>
    </dsp:sp>
    <dsp:sp modelId="{4DF5A99E-8827-4846-A6BE-C8282ACC591F}">
      <dsp:nvSpPr>
        <dsp:cNvPr id="0" name=""/>
        <dsp:cNvSpPr/>
      </dsp:nvSpPr>
      <dsp:spPr>
        <a:xfrm rot="5400000">
          <a:off x="1097544" y="2693392"/>
          <a:ext cx="91678" cy="916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505399"/>
                <a:satOff val="-26263"/>
                <a:lumOff val="323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505399"/>
                <a:satOff val="-26263"/>
                <a:lumOff val="323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505399"/>
                <a:satOff val="-26263"/>
                <a:lumOff val="323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9092B-C6E1-483D-861E-ED016C4AA336}">
      <dsp:nvSpPr>
        <dsp:cNvPr id="0" name=""/>
        <dsp:cNvSpPr/>
      </dsp:nvSpPr>
      <dsp:spPr>
        <a:xfrm>
          <a:off x="95634" y="2830909"/>
          <a:ext cx="2095499" cy="52387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From 10</a:t>
          </a:r>
          <a:r>
            <a:rPr lang="en-GB" sz="1200" kern="1200" baseline="30000" dirty="0"/>
            <a:t>th</a:t>
          </a:r>
          <a:r>
            <a:rPr lang="en-GB" sz="1200" kern="1200" dirty="0"/>
            <a:t> November follow up welcome call with patients </a:t>
          </a:r>
        </a:p>
      </dsp:txBody>
      <dsp:txXfrm>
        <a:off x="110978" y="2846253"/>
        <a:ext cx="2064811" cy="493186"/>
      </dsp:txXfrm>
    </dsp:sp>
    <dsp:sp modelId="{587CF28A-CBA6-48E0-912E-3318B98EB6E7}">
      <dsp:nvSpPr>
        <dsp:cNvPr id="0" name=""/>
        <dsp:cNvSpPr/>
      </dsp:nvSpPr>
      <dsp:spPr>
        <a:xfrm rot="5400000">
          <a:off x="1097544" y="3400623"/>
          <a:ext cx="91678" cy="916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252699"/>
                <a:satOff val="-13132"/>
                <a:lumOff val="16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252699"/>
                <a:satOff val="-13132"/>
                <a:lumOff val="16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252699"/>
                <a:satOff val="-13132"/>
                <a:lumOff val="16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68301D-22C7-4E60-A1E7-580DCA456099}">
      <dsp:nvSpPr>
        <dsp:cNvPr id="0" name=""/>
        <dsp:cNvSpPr/>
      </dsp:nvSpPr>
      <dsp:spPr>
        <a:xfrm>
          <a:off x="95634" y="3538140"/>
          <a:ext cx="2095499" cy="52387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Patient facing website planned – no link yet</a:t>
          </a:r>
        </a:p>
      </dsp:txBody>
      <dsp:txXfrm>
        <a:off x="110978" y="3553484"/>
        <a:ext cx="2064811" cy="4931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362DD-7DC8-49CD-8B92-4BE50BB729CE}">
      <dsp:nvSpPr>
        <dsp:cNvPr id="0" name=""/>
        <dsp:cNvSpPr/>
      </dsp:nvSpPr>
      <dsp:spPr>
        <a:xfrm>
          <a:off x="-3428351" y="-530662"/>
          <a:ext cx="4115179" cy="4115179"/>
        </a:xfrm>
        <a:prstGeom prst="blockArc">
          <a:avLst>
            <a:gd name="adj1" fmla="val 18900000"/>
            <a:gd name="adj2" fmla="val 2700000"/>
            <a:gd name="adj3" fmla="val 52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56C55-3FA3-4B7D-BB67-8F39B09263C8}">
      <dsp:nvSpPr>
        <dsp:cNvPr id="0" name=""/>
        <dsp:cNvSpPr/>
      </dsp:nvSpPr>
      <dsp:spPr>
        <a:xfrm>
          <a:off x="561374" y="436273"/>
          <a:ext cx="8062802" cy="872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487" tIns="66040" rIns="66040" bIns="6604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Contract variation from 1</a:t>
          </a:r>
          <a:r>
            <a:rPr lang="en-GB" sz="2600" kern="1200" baseline="30000"/>
            <a:t>st</a:t>
          </a:r>
          <a:r>
            <a:rPr lang="en-GB" sz="2600" kern="1200"/>
            <a:t> to 30</a:t>
          </a:r>
          <a:r>
            <a:rPr lang="en-GB" sz="2600" kern="1200" baseline="30000"/>
            <a:t>th</a:t>
          </a:r>
          <a:r>
            <a:rPr lang="en-GB" sz="2600" kern="1200"/>
            <a:t> November 2025</a:t>
          </a:r>
        </a:p>
      </dsp:txBody>
      <dsp:txXfrm>
        <a:off x="561374" y="436273"/>
        <a:ext cx="8062802" cy="872425"/>
      </dsp:txXfrm>
    </dsp:sp>
    <dsp:sp modelId="{5FAAFB02-8A21-4781-9504-B304AC8F0D1A}">
      <dsp:nvSpPr>
        <dsp:cNvPr id="0" name=""/>
        <dsp:cNvSpPr/>
      </dsp:nvSpPr>
      <dsp:spPr>
        <a:xfrm>
          <a:off x="16109" y="327220"/>
          <a:ext cx="1090531" cy="1090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CA5EC-5622-47B4-8979-FF8114193D88}">
      <dsp:nvSpPr>
        <dsp:cNvPr id="0" name=""/>
        <dsp:cNvSpPr/>
      </dsp:nvSpPr>
      <dsp:spPr>
        <a:xfrm>
          <a:off x="551538" y="1745155"/>
          <a:ext cx="8062802" cy="872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487" tIns="66040" rIns="66040" bIns="6604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Review all eligible patients and switch medications</a:t>
          </a:r>
        </a:p>
      </dsp:txBody>
      <dsp:txXfrm>
        <a:off x="551538" y="1745155"/>
        <a:ext cx="8062802" cy="872425"/>
      </dsp:txXfrm>
    </dsp:sp>
    <dsp:sp modelId="{DF127F0E-2360-4C13-826E-04AFFE4A07D1}">
      <dsp:nvSpPr>
        <dsp:cNvPr id="0" name=""/>
        <dsp:cNvSpPr/>
      </dsp:nvSpPr>
      <dsp:spPr>
        <a:xfrm>
          <a:off x="16109" y="1636102"/>
          <a:ext cx="1090531" cy="1090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0.76305</cdr:x>
      <cdr:y>0.14865</cdr:y>
    </cdr:from>
    <cdr:to>
      <cdr:x>0.97633</cdr:x>
      <cdr:y>0.36803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EBC8D125-6035-7748-DC78-CD063BAECFB2}"/>
            </a:ext>
          </a:extLst>
        </cdr:cNvPr>
        <cdr:cNvGrpSpPr/>
      </cdr:nvGrpSpPr>
      <cdr:grpSpPr>
        <a:xfrm xmlns:a="http://schemas.openxmlformats.org/drawingml/2006/main">
          <a:off x="3296376" y="374598"/>
          <a:ext cx="921370" cy="552838"/>
          <a:chOff x="-7781197" y="-4332935"/>
          <a:chExt cx="921385" cy="552831"/>
        </a:xfrm>
      </cdr:grpSpPr>
      <cdr:sp macro="" textlink="">
        <cdr:nvSpPr>
          <cdr:cNvPr id="3" name="Rectangle 2">
            <a:extLst xmlns:a="http://schemas.openxmlformats.org/drawingml/2006/main">
              <a:ext uri="{FF2B5EF4-FFF2-40B4-BE49-F238E27FC236}">
                <a16:creationId xmlns:a16="http://schemas.microsoft.com/office/drawing/2014/main" id="{C3D262BC-CD31-071F-CD54-5A5A0E267DFE}"/>
              </a:ext>
            </a:extLst>
          </cdr:cNvPr>
          <cdr:cNvSpPr/>
        </cdr:nvSpPr>
        <cdr:spPr>
          <a:xfrm xmlns:a="http://schemas.openxmlformats.org/drawingml/2006/main">
            <a:off x="-7781197" y="-4332935"/>
            <a:ext cx="921385" cy="552831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hemeClr val="accent3"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accent3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4" name="TextBox 20">
            <a:extLst xmlns:a="http://schemas.openxmlformats.org/drawingml/2006/main">
              <a:ext uri="{FF2B5EF4-FFF2-40B4-BE49-F238E27FC236}">
                <a16:creationId xmlns:a16="http://schemas.microsoft.com/office/drawing/2014/main" id="{E50A0D0D-B72F-DB6F-CB47-0A85D9D9F625}"/>
              </a:ext>
            </a:extLst>
          </cdr:cNvPr>
          <cdr:cNvSpPr txBox="1"/>
        </cdr:nvSpPr>
        <cdr:spPr>
          <a:xfrm xmlns:a="http://schemas.openxmlformats.org/drawingml/2006/main">
            <a:off x="-7781197" y="-4332935"/>
            <a:ext cx="921385" cy="552831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57150" tIns="57150" rIns="57150" bIns="57150" numCol="1" spcCol="1270" anchor="ctr" anchorCtr="0">
            <a:no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Average 92 per day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4D3EF-DCBE-4DB9-BF11-E5DED79AA353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9E21-214E-48FB-A699-9CCC5951E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1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A06BF-3DEF-D8C0-EDA9-177F5D93D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7A0E14-EE49-33F0-A6D9-AB80D3DF0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AB299-F5FA-AF0C-2EF9-216D3CC5F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614B-C4E6-121A-E97E-06016F5B6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5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13783-6FC8-6657-2FB5-0E01E089B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C21EF-FC80-4DA7-D0D3-52C3BAC13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F8C4B-1B7E-A2B0-D31B-CACE98E28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7A9AE-CE08-E743-6159-F52B5F199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66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B4717-09F0-BF40-F6EC-FFF230D5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3C8D9-CCC3-859E-0148-D8DA165FC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ED37B-F565-63E3-6ED7-848B0C93A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964F-F1E5-0340-E77F-F3B31F41E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6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664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68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76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41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B4717-09F0-BF40-F6EC-FFF230D5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3C8D9-CCC3-859E-0148-D8DA165FC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ED37B-F565-63E3-6ED7-848B0C93A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964F-F1E5-0340-E77F-F3B31F41E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77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4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A06BF-3DEF-D8C0-EDA9-177F5D93D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7A0E14-EE49-33F0-A6D9-AB80D3DF0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AB299-F5FA-AF0C-2EF9-216D3CC5F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614B-C4E6-121A-E97E-06016F5B6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8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2440-663B-D513-068E-46C72C56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298B8-033F-1A3E-DEA6-9585273D0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64B95-CD9F-C914-F733-6767584BB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4C79-271F-714E-D586-92F31B7D6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85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B4717-09F0-BF40-F6EC-FFF230D5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3C8D9-CCC3-859E-0148-D8DA165FC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ED37B-F565-63E3-6ED7-848B0C93A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964F-F1E5-0340-E77F-F3B31F41E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4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A06BF-3DEF-D8C0-EDA9-177F5D93D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7A0E14-EE49-33F0-A6D9-AB80D3DF0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AB299-F5FA-AF0C-2EF9-216D3CC5F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614B-C4E6-121A-E97E-06016F5B6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6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00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2072E-163D-EFCE-F5A6-E84E22A7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7DEF7-A203-EFA6-6528-94C0C7242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C9A12-0E36-0937-B264-30A4B5665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AEAEE-5E0D-BA06-1889-A37811FC5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73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9A629-BF51-7DAA-A851-A32C77A0B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D7365-B3F8-7C7B-9C2B-E6E585731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8789A-3222-37F3-5811-CE15BE3FC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34A8-BA71-C4D1-F0A5-BCF142FEA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3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3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1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0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7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7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9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5DF45-2105-4A1E-A71C-D006D96C8138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diagramLayout" Target="../diagrams/layout13.xml"/><Relationship Id="rId10" Type="http://schemas.openxmlformats.org/officeDocument/2006/relationships/hyperlink" Target="http://math.stackexchange.com/questions/1196790/why-doesnt-the-limit-of-h-of-the-derivative-formula-approach-x" TargetMode="External"/><Relationship Id="rId4" Type="http://schemas.openxmlformats.org/officeDocument/2006/relationships/diagramData" Target="../diagrams/data13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42.pn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1.png"/><Relationship Id="rId10" Type="http://schemas.microsoft.com/office/2007/relationships/diagramDrawing" Target="../diagrams/drawing15.xml"/><Relationship Id="rId4" Type="http://schemas.openxmlformats.org/officeDocument/2006/relationships/hyperlink" Target="https://courses.lumenlearning.com/slcc-mathforliberalartscorequisite/chapter/putting-it-together-collecting-data/" TargetMode="External"/><Relationship Id="rId9" Type="http://schemas.openxmlformats.org/officeDocument/2006/relationships/diagramColors" Target="../diagrams/colors1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18" Type="http://schemas.openxmlformats.org/officeDocument/2006/relationships/diagramData" Target="../diagrams/data20.xml"/><Relationship Id="rId26" Type="http://schemas.openxmlformats.org/officeDocument/2006/relationships/diagramColors" Target="../diagrams/colors21.xml"/><Relationship Id="rId3" Type="http://schemas.openxmlformats.org/officeDocument/2006/relationships/image" Target="../media/image21.png"/><Relationship Id="rId21" Type="http://schemas.openxmlformats.org/officeDocument/2006/relationships/diagramColors" Target="../diagrams/colors20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17" Type="http://schemas.openxmlformats.org/officeDocument/2006/relationships/chart" Target="../charts/chart8.xml"/><Relationship Id="rId25" Type="http://schemas.openxmlformats.org/officeDocument/2006/relationships/diagramQuickStyle" Target="../diagrams/quickStyle21.xml"/><Relationship Id="rId2" Type="http://schemas.openxmlformats.org/officeDocument/2006/relationships/notesSlide" Target="../notesSlides/notesSlide14.xml"/><Relationship Id="rId16" Type="http://schemas.microsoft.com/office/2007/relationships/diagramDrawing" Target="../diagrams/drawing19.xml"/><Relationship Id="rId20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11" Type="http://schemas.microsoft.com/office/2007/relationships/diagramDrawing" Target="../diagrams/drawing18.xml"/><Relationship Id="rId24" Type="http://schemas.openxmlformats.org/officeDocument/2006/relationships/diagramLayout" Target="../diagrams/layout21.xml"/><Relationship Id="rId5" Type="http://schemas.openxmlformats.org/officeDocument/2006/relationships/chart" Target="../charts/chart6.xml"/><Relationship Id="rId15" Type="http://schemas.openxmlformats.org/officeDocument/2006/relationships/diagramColors" Target="../diagrams/colors19.xml"/><Relationship Id="rId23" Type="http://schemas.openxmlformats.org/officeDocument/2006/relationships/diagramData" Target="../diagrams/data21.xml"/><Relationship Id="rId10" Type="http://schemas.openxmlformats.org/officeDocument/2006/relationships/diagramColors" Target="../diagrams/colors18.xml"/><Relationship Id="rId19" Type="http://schemas.openxmlformats.org/officeDocument/2006/relationships/diagramLayout" Target="../diagrams/layout20.xml"/><Relationship Id="rId4" Type="http://schemas.openxmlformats.org/officeDocument/2006/relationships/chart" Target="../charts/chart5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Relationship Id="rId22" Type="http://schemas.microsoft.com/office/2007/relationships/diagramDrawing" Target="../diagrams/drawing20.xml"/><Relationship Id="rId27" Type="http://schemas.microsoft.com/office/2007/relationships/diagramDrawing" Target="../diagrams/drawing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13" Type="http://schemas.openxmlformats.org/officeDocument/2006/relationships/diagramQuickStyle" Target="../diagrams/quickStyle23.xml"/><Relationship Id="rId3" Type="http://schemas.openxmlformats.org/officeDocument/2006/relationships/chart" Target="../charts/chart9.xml"/><Relationship Id="rId7" Type="http://schemas.openxmlformats.org/officeDocument/2006/relationships/diagramLayout" Target="../diagrams/layout22.xml"/><Relationship Id="rId12" Type="http://schemas.openxmlformats.org/officeDocument/2006/relationships/diagramLayout" Target="../diagrams/layout23.xml"/><Relationship Id="rId17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6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2.xml"/><Relationship Id="rId11" Type="http://schemas.openxmlformats.org/officeDocument/2006/relationships/diagramData" Target="../diagrams/data23.xml"/><Relationship Id="rId5" Type="http://schemas.openxmlformats.org/officeDocument/2006/relationships/image" Target="../media/image21.png"/><Relationship Id="rId15" Type="http://schemas.microsoft.com/office/2007/relationships/diagramDrawing" Target="../diagrams/drawing23.xml"/><Relationship Id="rId10" Type="http://schemas.microsoft.com/office/2007/relationships/diagramDrawing" Target="../diagrams/drawing22.xml"/><Relationship Id="rId4" Type="http://schemas.openxmlformats.org/officeDocument/2006/relationships/chart" Target="../charts/chart10.xml"/><Relationship Id="rId9" Type="http://schemas.openxmlformats.org/officeDocument/2006/relationships/diagramColors" Target="../diagrams/colors22.xml"/><Relationship Id="rId14" Type="http://schemas.openxmlformats.org/officeDocument/2006/relationships/diagramColors" Target="../diagrams/colors2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4.xm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diagramLayout" Target="../diagrams/layout24.xml"/><Relationship Id="rId10" Type="http://schemas.openxmlformats.org/officeDocument/2006/relationships/hyperlink" Target="https://hochiminhcity.eregulations.org/procedure/77/64/step/200?l=en" TargetMode="External"/><Relationship Id="rId4" Type="http://schemas.openxmlformats.org/officeDocument/2006/relationships/diagramData" Target="../diagrams/data24.xml"/><Relationship Id="rId9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13" Type="http://schemas.openxmlformats.org/officeDocument/2006/relationships/chart" Target="../charts/chart14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25.xm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5.xml"/><Relationship Id="rId11" Type="http://schemas.openxmlformats.org/officeDocument/2006/relationships/hyperlink" Target="https://hochiminhcity.eregulations.org/procedure/4/3/step/200?l=en" TargetMode="External"/><Relationship Id="rId5" Type="http://schemas.openxmlformats.org/officeDocument/2006/relationships/diagramData" Target="../diagrams/data25.xml"/><Relationship Id="rId10" Type="http://schemas.openxmlformats.org/officeDocument/2006/relationships/image" Target="../media/image49.jpg"/><Relationship Id="rId4" Type="http://schemas.openxmlformats.org/officeDocument/2006/relationships/chart" Target="../charts/chart13.xml"/><Relationship Id="rId9" Type="http://schemas.microsoft.com/office/2007/relationships/diagramDrawing" Target="../diagrams/drawing2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wmf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creativecommons.org/licenses/by-nd/3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hyperlink" Target="https://www.queenslandplan.qld.gov.au/delivering-the-plan/qlder-in-action/health-and-wellbeing.aspx" TargetMode="Externa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chart" Target="../charts/chart2.xml"/><Relationship Id="rId3" Type="http://schemas.openxmlformats.org/officeDocument/2006/relationships/image" Target="../media/image21.png"/><Relationship Id="rId7" Type="http://schemas.openxmlformats.org/officeDocument/2006/relationships/diagramData" Target="../diagrams/data4.xm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d/3.0/" TargetMode="External"/><Relationship Id="rId11" Type="http://schemas.microsoft.com/office/2007/relationships/diagramDrawing" Target="../diagrams/drawing4.xml"/><Relationship Id="rId5" Type="http://schemas.openxmlformats.org/officeDocument/2006/relationships/hyperlink" Target="https://journalistsresource.org/studies/society/public-health/influenza-flu-vaccines-review-meta-analysis/" TargetMode="External"/><Relationship Id="rId10" Type="http://schemas.openxmlformats.org/officeDocument/2006/relationships/diagramColors" Target="../diagrams/colors4.xml"/><Relationship Id="rId4" Type="http://schemas.openxmlformats.org/officeDocument/2006/relationships/image" Target="../media/image23.jpeg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chart" Target="../charts/chart4.xml"/><Relationship Id="rId18" Type="http://schemas.microsoft.com/office/2007/relationships/diagramDrawing" Target="../diagrams/drawing6.xml"/><Relationship Id="rId3" Type="http://schemas.openxmlformats.org/officeDocument/2006/relationships/image" Target="../media/image21.png"/><Relationship Id="rId7" Type="http://schemas.openxmlformats.org/officeDocument/2006/relationships/hyperlink" Target="https://creativecommons.org/licenses/by-nd/3.0/" TargetMode="External"/><Relationship Id="rId12" Type="http://schemas.microsoft.com/office/2007/relationships/diagramDrawing" Target="../diagrams/drawing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roundup.org.za/article/how-boost-covid-19-vaccine-rollout/" TargetMode="External"/><Relationship Id="rId11" Type="http://schemas.openxmlformats.org/officeDocument/2006/relationships/diagramColors" Target="../diagrams/colors5.xml"/><Relationship Id="rId5" Type="http://schemas.openxmlformats.org/officeDocument/2006/relationships/image" Target="../media/image24.jpeg"/><Relationship Id="rId15" Type="http://schemas.openxmlformats.org/officeDocument/2006/relationships/diagramLayout" Target="../diagrams/layout6.xml"/><Relationship Id="rId10" Type="http://schemas.openxmlformats.org/officeDocument/2006/relationships/diagramQuickStyle" Target="../diagrams/quickStyle5.xml"/><Relationship Id="rId4" Type="http://schemas.openxmlformats.org/officeDocument/2006/relationships/chart" Target="../charts/chart3.xml"/><Relationship Id="rId9" Type="http://schemas.openxmlformats.org/officeDocument/2006/relationships/diagramLayout" Target="../diagrams/layout5.xml"/><Relationship Id="rId1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25.jp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image" Target="../media/image21.png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4" Type="http://schemas.openxmlformats.org/officeDocument/2006/relationships/hyperlink" Target="https://www.publicdomainpictures.net/en/view-image.php?image=265479&amp;picture=writing-pad-hand-clipboard" TargetMode="External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11" Type="http://schemas.openxmlformats.org/officeDocument/2006/relationships/diagramColors" Target="../diagrams/colors9.xml"/><Relationship Id="rId5" Type="http://schemas.openxmlformats.org/officeDocument/2006/relationships/image" Target="../media/image3.wmf"/><Relationship Id="rId10" Type="http://schemas.openxmlformats.org/officeDocument/2006/relationships/diagramQuickStyle" Target="../diagrams/quickStyle9.xml"/><Relationship Id="rId4" Type="http://schemas.openxmlformats.org/officeDocument/2006/relationships/oleObject" Target="../embeddings/oleObject3.bin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diagramQuickStyle" Target="../diagrams/quickStyle1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0.xml"/><Relationship Id="rId12" Type="http://schemas.openxmlformats.org/officeDocument/2006/relationships/diagramLayout" Target="../diagrams/layou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diagramData" Target="../diagrams/data11.xml"/><Relationship Id="rId5" Type="http://schemas.openxmlformats.org/officeDocument/2006/relationships/diagramLayout" Target="../diagrams/layout10.xml"/><Relationship Id="rId15" Type="http://schemas.microsoft.com/office/2007/relationships/diagramDrawing" Target="../diagrams/drawing11.xml"/><Relationship Id="rId10" Type="http://schemas.openxmlformats.org/officeDocument/2006/relationships/image" Target="../media/image27.png"/><Relationship Id="rId4" Type="http://schemas.openxmlformats.org/officeDocument/2006/relationships/diagramData" Target="../diagrams/data10.xml"/><Relationship Id="rId9" Type="http://schemas.openxmlformats.org/officeDocument/2006/relationships/image" Target="../media/image26.png"/><Relationship Id="rId14" Type="http://schemas.openxmlformats.org/officeDocument/2006/relationships/diagramColors" Target="../diagrams/colors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2.xml"/><Relationship Id="rId12" Type="http://schemas.openxmlformats.org/officeDocument/2006/relationships/hyperlink" Target="https://www.pxfuel.com/en/search?q=carto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29.jpg"/><Relationship Id="rId5" Type="http://schemas.openxmlformats.org/officeDocument/2006/relationships/diagramLayout" Target="../diagrams/layout12.xml"/><Relationship Id="rId10" Type="http://schemas.openxmlformats.org/officeDocument/2006/relationships/hyperlink" Target="https://www.draytonmedicalpractice.nhs.uk/2024/08/15/change-to-home-visit-requests/" TargetMode="External"/><Relationship Id="rId4" Type="http://schemas.openxmlformats.org/officeDocument/2006/relationships/diagramData" Target="../diagrams/data12.xml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039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219075" y="180901"/>
            <a:ext cx="87058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PPG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3705687"/>
          <a:ext cx="5429250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0225" y="3705687"/>
                        <a:ext cx="5429250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DD70BE-D53E-BE1C-F8AF-306A0334F0B4}"/>
              </a:ext>
            </a:extLst>
          </p:cNvPr>
          <p:cNvSpPr txBox="1"/>
          <p:nvPr/>
        </p:nvSpPr>
        <p:spPr>
          <a:xfrm>
            <a:off x="0" y="3819525"/>
            <a:ext cx="91325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prstClr val="white"/>
                </a:solidFill>
                <a:latin typeface="Aptos Display"/>
              </a:rPr>
              <a:t>11th November 2025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A white castle logo with text">
            <a:extLst>
              <a:ext uri="{FF2B5EF4-FFF2-40B4-BE49-F238E27FC236}">
                <a16:creationId xmlns:a16="http://schemas.microsoft.com/office/drawing/2014/main" id="{6272E526-4B34-F6BD-6AE7-2D3AEA16A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765202"/>
            <a:ext cx="3902975" cy="197591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D57247-A681-49AF-8510-3983739C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012493"/>
            <a:ext cx="3293843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6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FC940-A055-C7D2-1268-A166E9114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953521-C5C9-B7B8-E520-998CD499CBEC}"/>
              </a:ext>
            </a:extLst>
          </p:cNvPr>
          <p:cNvSpPr txBox="1"/>
          <p:nvPr/>
        </p:nvSpPr>
        <p:spPr>
          <a:xfrm>
            <a:off x="158423" y="198262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Carr-Hill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49E9C2B0-517F-4923-5241-B18131CD6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8F656D-4B24-EB18-6B0C-7935534E75D5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B50A3C6-36FE-48EA-3541-F7C96A5F97B8}"/>
              </a:ext>
            </a:extLst>
          </p:cNvPr>
          <p:cNvGraphicFramePr/>
          <p:nvPr/>
        </p:nvGraphicFramePr>
        <p:xfrm>
          <a:off x="265533" y="1397000"/>
          <a:ext cx="8436015" cy="4099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48F28E-F1A0-549A-0625-EB6918DCB8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47500" y="5196786"/>
            <a:ext cx="4030967" cy="1462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7CCC49-2192-7783-C9E6-E784B406421D}"/>
              </a:ext>
            </a:extLst>
          </p:cNvPr>
          <p:cNvSpPr txBox="1"/>
          <p:nvPr/>
        </p:nvSpPr>
        <p:spPr>
          <a:xfrm>
            <a:off x="1502325" y="6180513"/>
            <a:ext cx="4030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0" tooltip="http://math.stackexchange.com/questions/1196790/why-doesnt-the-limit-of-h-of-the-derivative-formula-approach-x"/>
              </a:rPr>
              <a:t>This Photo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1" tooltip="https://creativecommons.org/licenses/by-sa/3.0/"/>
              </a:rPr>
              <a:t>CC BY-SA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3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3B0FF-A4DD-9287-2C23-6B513A97E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2994BA6-347D-C767-F79D-BB4EB637C5B1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Research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830EE4-B69A-85FA-FC51-88E1A868F4C7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A8E82D5D-66F5-C02B-83DA-E7C4899E7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1F325BA-F6D6-FED5-1F0D-ABB3BE1A4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782980"/>
              </p:ext>
            </p:extLst>
          </p:nvPr>
        </p:nvGraphicFramePr>
        <p:xfrm>
          <a:off x="265533" y="1087136"/>
          <a:ext cx="8730983" cy="340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0CC89ED7-2141-440B-42D1-26552B6254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6387" y="4487777"/>
            <a:ext cx="4404852" cy="22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1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17B77-215D-1AB9-CF05-C0481D73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telephone with a cord&#10;&#10;Description automatically generated">
            <a:extLst>
              <a:ext uri="{FF2B5EF4-FFF2-40B4-BE49-F238E27FC236}">
                <a16:creationId xmlns:a16="http://schemas.microsoft.com/office/drawing/2014/main" id="{1C2BE107-445F-22C0-E074-CCC95E0AFC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3821"/>
          <a:stretch/>
        </p:blipFill>
        <p:spPr>
          <a:xfrm>
            <a:off x="3510116" y="2598387"/>
            <a:ext cx="2198097" cy="25566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7240DD-F755-05B7-20E2-ED3A28C42AAB}"/>
              </a:ext>
            </a:extLst>
          </p:cNvPr>
          <p:cNvSpPr txBox="1"/>
          <p:nvPr/>
        </p:nvSpPr>
        <p:spPr>
          <a:xfrm>
            <a:off x="378264" y="203167"/>
            <a:ext cx="53299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/>
              </a:rPr>
              <a:t>Phone System Update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433D09-65B9-05BA-8454-9FFE2B092925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EC7D2FA2-8CCE-98D3-4166-DC93DB4F5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4F7053-5F9E-612D-3E5C-F29373CDD1FC}"/>
              </a:ext>
            </a:extLst>
          </p:cNvPr>
          <p:cNvGraphicFramePr/>
          <p:nvPr/>
        </p:nvGraphicFramePr>
        <p:xfrm>
          <a:off x="484632" y="1115568"/>
          <a:ext cx="8174736" cy="553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648462-2119-C1CE-9B2B-B5846F57C2F9}"/>
              </a:ext>
            </a:extLst>
          </p:cNvPr>
          <p:cNvSpPr txBox="1"/>
          <p:nvPr/>
        </p:nvSpPr>
        <p:spPr>
          <a:xfrm>
            <a:off x="210581" y="6364436"/>
            <a:ext cx="6841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courses.lumenlearning.com/slcc-mathforliberalartscorequisite/chapter/putting-it-together-collecting-data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3013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Rapid Health - Summary</a:t>
            </a: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C5B86915-24B6-E59B-BABA-91CD32BBD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30E38E-765A-9667-49CA-7F710B682756}"/>
              </a:ext>
            </a:extLst>
          </p:cNvPr>
          <p:cNvGraphicFramePr/>
          <p:nvPr/>
        </p:nvGraphicFramePr>
        <p:xfrm>
          <a:off x="158423" y="1166330"/>
          <a:ext cx="8882940" cy="4954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5D012B-AAF2-CB74-30B9-1804A72B4279}"/>
              </a:ext>
            </a:extLst>
          </p:cNvPr>
          <p:cNvGraphicFramePr/>
          <p:nvPr/>
        </p:nvGraphicFramePr>
        <p:xfrm>
          <a:off x="2817322" y="5298641"/>
          <a:ext cx="3664501" cy="36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7933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Rapid Health – What Worked</a:t>
            </a: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C5B86915-24B6-E59B-BABA-91CD32BBD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5" y="232997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8FF85D8-D320-37C0-1CB7-453DADFB3C65}"/>
              </a:ext>
            </a:extLst>
          </p:cNvPr>
          <p:cNvGraphicFramePr>
            <a:graphicFrameLocks/>
          </p:cNvGraphicFramePr>
          <p:nvPr/>
        </p:nvGraphicFramePr>
        <p:xfrm>
          <a:off x="134655" y="3851018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E323D6-3B53-5969-6292-4105D3DEFA4A}"/>
              </a:ext>
            </a:extLst>
          </p:cNvPr>
          <p:cNvGraphicFramePr>
            <a:graphicFrameLocks/>
          </p:cNvGraphicFramePr>
          <p:nvPr/>
        </p:nvGraphicFramePr>
        <p:xfrm>
          <a:off x="4689345" y="1248525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94C164E-71F9-A25C-0B04-455689DFB63A}"/>
              </a:ext>
            </a:extLst>
          </p:cNvPr>
          <p:cNvGraphicFramePr>
            <a:graphicFrameLocks/>
          </p:cNvGraphicFramePr>
          <p:nvPr/>
        </p:nvGraphicFramePr>
        <p:xfrm>
          <a:off x="134655" y="1248525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E24B1A1-91E7-C3E7-A1DF-455166D21789}"/>
              </a:ext>
            </a:extLst>
          </p:cNvPr>
          <p:cNvGraphicFramePr/>
          <p:nvPr/>
        </p:nvGraphicFramePr>
        <p:xfrm>
          <a:off x="3328761" y="4275107"/>
          <a:ext cx="1125894" cy="5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281F6AF-DE2F-C079-4976-C09F082AB739}"/>
              </a:ext>
            </a:extLst>
          </p:cNvPr>
          <p:cNvGraphicFramePr/>
          <p:nvPr/>
        </p:nvGraphicFramePr>
        <p:xfrm>
          <a:off x="7883451" y="1672614"/>
          <a:ext cx="1125894" cy="5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9A669E-8B50-AC17-FDCA-615479F1FF0C}"/>
              </a:ext>
            </a:extLst>
          </p:cNvPr>
          <p:cNvGraphicFramePr>
            <a:graphicFrameLocks/>
          </p:cNvGraphicFramePr>
          <p:nvPr/>
        </p:nvGraphicFramePr>
        <p:xfrm>
          <a:off x="4689345" y="3851018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7DC748-D3EE-A6FA-7906-299C810C1DDF}"/>
              </a:ext>
            </a:extLst>
          </p:cNvPr>
          <p:cNvGraphicFramePr/>
          <p:nvPr/>
        </p:nvGraphicFramePr>
        <p:xfrm>
          <a:off x="7883451" y="4275107"/>
          <a:ext cx="1125894" cy="5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A846F79-9228-E141-7E94-C8FEA9181DD6}"/>
              </a:ext>
            </a:extLst>
          </p:cNvPr>
          <p:cNvGraphicFramePr/>
          <p:nvPr/>
        </p:nvGraphicFramePr>
        <p:xfrm>
          <a:off x="3328761" y="1672614"/>
          <a:ext cx="1125894" cy="5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137190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1205559-59C3-A37C-0532-060108C070E6}"/>
              </a:ext>
            </a:extLst>
          </p:cNvPr>
          <p:cNvGraphicFramePr>
            <a:graphicFrameLocks/>
          </p:cNvGraphicFramePr>
          <p:nvPr/>
        </p:nvGraphicFramePr>
        <p:xfrm>
          <a:off x="4689345" y="120147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94EE1FB-9F00-BE05-C923-95095A9B31CF}"/>
              </a:ext>
            </a:extLst>
          </p:cNvPr>
          <p:cNvGraphicFramePr>
            <a:graphicFrameLocks/>
          </p:cNvGraphicFramePr>
          <p:nvPr/>
        </p:nvGraphicFramePr>
        <p:xfrm>
          <a:off x="134655" y="1190842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Rapid Health – To Improve</a:t>
            </a: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C5B86915-24B6-E59B-BABA-91CD32BBD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5" y="232997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09C4DA-BDAF-045D-7C3D-EB1B4E272A77}"/>
              </a:ext>
            </a:extLst>
          </p:cNvPr>
          <p:cNvGraphicFramePr/>
          <p:nvPr/>
        </p:nvGraphicFramePr>
        <p:xfrm>
          <a:off x="3328761" y="1672614"/>
          <a:ext cx="1125894" cy="5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281F6AF-DE2F-C079-4976-C09F082AB739}"/>
              </a:ext>
            </a:extLst>
          </p:cNvPr>
          <p:cNvGraphicFramePr/>
          <p:nvPr/>
        </p:nvGraphicFramePr>
        <p:xfrm>
          <a:off x="7883451" y="1672614"/>
          <a:ext cx="1125894" cy="5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5613E19-67DA-BB6B-74ED-604E11C3D347}"/>
              </a:ext>
            </a:extLst>
          </p:cNvPr>
          <p:cNvGraphicFramePr>
            <a:graphicFrameLocks/>
          </p:cNvGraphicFramePr>
          <p:nvPr/>
        </p:nvGraphicFramePr>
        <p:xfrm>
          <a:off x="134655" y="3925386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7019A9E-4818-3B38-FE63-1C723CD23CCF}"/>
              </a:ext>
            </a:extLst>
          </p:cNvPr>
          <p:cNvGraphicFramePr>
            <a:graphicFrameLocks/>
          </p:cNvGraphicFramePr>
          <p:nvPr/>
        </p:nvGraphicFramePr>
        <p:xfrm>
          <a:off x="4689345" y="3925386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EBC8D125-6035-7748-DC78-CD063BAECFB2}"/>
              </a:ext>
            </a:extLst>
          </p:cNvPr>
          <p:cNvGrpSpPr/>
          <p:nvPr/>
        </p:nvGrpSpPr>
        <p:grpSpPr>
          <a:xfrm>
            <a:off x="7985705" y="4333201"/>
            <a:ext cx="921385" cy="552831"/>
            <a:chOff x="102254" y="133"/>
            <a:chExt cx="921385" cy="55283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D262BC-CD31-071F-CD54-5A5A0E267DFE}"/>
                </a:ext>
              </a:extLst>
            </p:cNvPr>
            <p:cNvSpPr/>
            <p:nvPr/>
          </p:nvSpPr>
          <p:spPr>
            <a:xfrm>
              <a:off x="102254" y="133"/>
              <a:ext cx="921385" cy="55283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0A0D0D-B72F-DB6F-CB47-0A85D9D9F625}"/>
                </a:ext>
              </a:extLst>
            </p:cNvPr>
            <p:cNvSpPr txBox="1"/>
            <p:nvPr/>
          </p:nvSpPr>
          <p:spPr>
            <a:xfrm>
              <a:off x="102254" y="133"/>
              <a:ext cx="921385" cy="55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10 per day B4 open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59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2" y="212987"/>
            <a:ext cx="59993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Rapid Health – Appt Changes </a:t>
            </a:r>
            <a:r>
              <a:rPr lang="en-GB" sz="2800" dirty="0">
                <a:solidFill>
                  <a:schemeClr val="bg1"/>
                </a:solidFill>
                <a:latin typeface="Aptos Display" panose="020B0004020202020204" pitchFamily="34" charset="0"/>
              </a:rPr>
              <a:t>Over 7 months</a:t>
            </a: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C5B86915-24B6-E59B-BABA-91CD32BBD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9CFBAA5E-08A5-63F8-9523-A09D6FAE2213}"/>
              </a:ext>
            </a:extLst>
          </p:cNvPr>
          <p:cNvGraphicFramePr>
            <a:graphicFrameLocks/>
          </p:cNvGraphicFramePr>
          <p:nvPr/>
        </p:nvGraphicFramePr>
        <p:xfrm>
          <a:off x="278176" y="990185"/>
          <a:ext cx="858764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A clock and calendar with red x&#10;&#10;Description automatically generated">
            <a:extLst>
              <a:ext uri="{FF2B5EF4-FFF2-40B4-BE49-F238E27FC236}">
                <a16:creationId xmlns:a16="http://schemas.microsoft.com/office/drawing/2014/main" id="{AA94145F-FC7E-FA3F-FCDC-9AC0274974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303223" y="4697049"/>
            <a:ext cx="2837553" cy="1746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0E67B4-60FB-8991-E663-9B048A39904B}"/>
              </a:ext>
            </a:extLst>
          </p:cNvPr>
          <p:cNvSpPr txBox="1"/>
          <p:nvPr/>
        </p:nvSpPr>
        <p:spPr>
          <a:xfrm>
            <a:off x="658000" y="6627000"/>
            <a:ext cx="812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0" tooltip="https://hochiminhcity.eregulations.org/procedure/77/64/step/200?l=en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74948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17B77-215D-1AB9-CF05-C0481D73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57240DD-F755-05B7-20E2-ED3A28C42AAB}"/>
              </a:ext>
            </a:extLst>
          </p:cNvPr>
          <p:cNvSpPr txBox="1"/>
          <p:nvPr/>
        </p:nvSpPr>
        <p:spPr>
          <a:xfrm>
            <a:off x="378264" y="203167"/>
            <a:ext cx="53299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/>
              </a:rPr>
              <a:t>What we do well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433D09-65B9-05BA-8454-9FFE2B092925}"/>
              </a:ext>
            </a:extLst>
          </p:cNvPr>
          <p:cNvCxnSpPr>
            <a:cxnSpLocks/>
          </p:cNvCxnSpPr>
          <p:nvPr/>
        </p:nvCxnSpPr>
        <p:spPr>
          <a:xfrm>
            <a:off x="295030" y="931151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EC7D2FA2-8CCE-98D3-4166-DC93DB4F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393AE3-AE92-A286-04CE-E7723AF9A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616123"/>
              </p:ext>
            </p:extLst>
          </p:nvPr>
        </p:nvGraphicFramePr>
        <p:xfrm>
          <a:off x="4419600" y="38821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6D46C9-2B35-3A97-56C9-2E10589C4A0C}"/>
              </a:ext>
            </a:extLst>
          </p:cNvPr>
          <p:cNvGraphicFramePr/>
          <p:nvPr/>
        </p:nvGraphicFramePr>
        <p:xfrm>
          <a:off x="295030" y="3708339"/>
          <a:ext cx="370676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A clock and calendar with red x&#10;&#10;Description automatically generated">
            <a:extLst>
              <a:ext uri="{FF2B5EF4-FFF2-40B4-BE49-F238E27FC236}">
                <a16:creationId xmlns:a16="http://schemas.microsoft.com/office/drawing/2014/main" id="{442FDF06-DB4B-22BD-B741-FA83CB94AD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379122" y="1317792"/>
            <a:ext cx="3047123" cy="22853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B1C01A-5498-FF1E-F577-042D78F670BB}"/>
              </a:ext>
            </a:extLst>
          </p:cNvPr>
          <p:cNvSpPr txBox="1"/>
          <p:nvPr/>
        </p:nvSpPr>
        <p:spPr>
          <a:xfrm>
            <a:off x="676907" y="6415693"/>
            <a:ext cx="3226499" cy="23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1" tooltip="https://hochiminhcity.eregulations.org/procedure/4/3/step/200?l=en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2" tooltip="https://creativecommons.org/licenses/by-sa/3.0/"/>
              </a:rPr>
              <a:t>CC BY-SA</a:t>
            </a:r>
            <a:endParaRPr lang="en-GB" sz="90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B3461AC-56D1-4E39-8A7C-25E5F1616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683298"/>
              </p:ext>
            </p:extLst>
          </p:nvPr>
        </p:nvGraphicFramePr>
        <p:xfrm>
          <a:off x="206089" y="1154033"/>
          <a:ext cx="4572000" cy="27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22983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 panose="020B0004020202020204" pitchFamily="34" charset="0"/>
              </a:rPr>
              <a:t>Acronyms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7A91674-B201-FC22-42D8-5AEB545F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53B90BA-B731-C5EB-6E8A-4E3AA7A04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193837"/>
              </p:ext>
            </p:extLst>
          </p:nvPr>
        </p:nvGraphicFramePr>
        <p:xfrm>
          <a:off x="158423" y="1396999"/>
          <a:ext cx="8867590" cy="472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714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396492" y="152326"/>
            <a:ext cx="632618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 Display"/>
              </a:rPr>
              <a:t>Staff Changes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34953"/>
          <a:ext cx="3009900" cy="17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734953"/>
                        <a:ext cx="3009900" cy="177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944951"/>
              </p:ext>
            </p:extLst>
          </p:nvPr>
        </p:nvGraphicFramePr>
        <p:xfrm>
          <a:off x="1145458" y="1438786"/>
          <a:ext cx="6853084" cy="470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984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FC940-A055-C7D2-1268-A166E9114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953521-C5C9-B7B8-E520-998CD499CBEC}"/>
              </a:ext>
            </a:extLst>
          </p:cNvPr>
          <p:cNvSpPr txBox="1"/>
          <p:nvPr/>
        </p:nvSpPr>
        <p:spPr>
          <a:xfrm>
            <a:off x="158423" y="198262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Childhood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Imms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49E9C2B0-517F-4923-5241-B18131CD6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8F656D-4B24-EB18-6B0C-7935534E75D5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CA78C5-80C8-B2BA-C46C-BBC7059B6A39}"/>
              </a:ext>
            </a:extLst>
          </p:cNvPr>
          <p:cNvGraphicFramePr/>
          <p:nvPr/>
        </p:nvGraphicFramePr>
        <p:xfrm>
          <a:off x="-439255" y="924232"/>
          <a:ext cx="6260200" cy="524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886D4C-0215-F608-824C-5E60BB790709}"/>
              </a:ext>
            </a:extLst>
          </p:cNvPr>
          <p:cNvGraphicFramePr/>
          <p:nvPr/>
        </p:nvGraphicFramePr>
        <p:xfrm>
          <a:off x="6823587" y="1642806"/>
          <a:ext cx="22950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 descr="A child getting an injection&#10;&#10;Description automatically generated">
            <a:extLst>
              <a:ext uri="{FF2B5EF4-FFF2-40B4-BE49-F238E27FC236}">
                <a16:creationId xmlns:a16="http://schemas.microsoft.com/office/drawing/2014/main" id="{C918AF6B-09A3-A987-8ECB-28F1A89A75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42812" y="2893264"/>
            <a:ext cx="1302530" cy="1302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87983D-C0EE-3FE0-56B3-2085D2B2C74D}"/>
              </a:ext>
            </a:extLst>
          </p:cNvPr>
          <p:cNvSpPr txBox="1"/>
          <p:nvPr/>
        </p:nvSpPr>
        <p:spPr>
          <a:xfrm>
            <a:off x="6871980" y="629486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5" tooltip="https://www.queenslandplan.qld.gov.au/delivering-the-plan/qlder-in-action/health-and-wellbeing.aspx"/>
              </a:rPr>
              <a:t>This Photo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6" tooltip="https://creativecommons.org/licenses/by-nd/3.0/"/>
              </a:rPr>
              <a:t>CC BY-ND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43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58E4E-ECC9-9251-E4AB-57483CBD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6325606-1237-038C-17CB-48E682F64931}"/>
              </a:ext>
            </a:extLst>
          </p:cNvPr>
          <p:cNvSpPr txBox="1"/>
          <p:nvPr/>
        </p:nvSpPr>
        <p:spPr>
          <a:xfrm>
            <a:off x="290820" y="157001"/>
            <a:ext cx="5530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Facts and Figures (update)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689CDC11-22C8-FF35-9F65-C7975FDBE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A80072-55B4-5791-A7F3-573E0BB18440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hild wiping her nose with a tissue&#10;&#10;Description automatically generated">
            <a:extLst>
              <a:ext uri="{FF2B5EF4-FFF2-40B4-BE49-F238E27FC236}">
                <a16:creationId xmlns:a16="http://schemas.microsoft.com/office/drawing/2014/main" id="{FC9CC64E-2436-21D0-1788-FE979B72C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8556" y="1312333"/>
            <a:ext cx="3527778" cy="2116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4092B0-3BB9-EE8D-BCA9-83DE368B3EE4}"/>
              </a:ext>
            </a:extLst>
          </p:cNvPr>
          <p:cNvSpPr txBox="1"/>
          <p:nvPr/>
        </p:nvSpPr>
        <p:spPr>
          <a:xfrm>
            <a:off x="5209691" y="6390618"/>
            <a:ext cx="36434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journalistsresource.org/studies/society/public-health/influenza-flu-vaccines-review-meta-analysi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d/3.0/"/>
              </a:rPr>
              <a:t>CC BY-ND</a:t>
            </a:r>
            <a:endParaRPr lang="en-GB" sz="90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B606397-584E-712A-25D8-6FA135D1BC2A}"/>
              </a:ext>
            </a:extLst>
          </p:cNvPr>
          <p:cNvGraphicFramePr/>
          <p:nvPr/>
        </p:nvGraphicFramePr>
        <p:xfrm>
          <a:off x="4886632" y="3963400"/>
          <a:ext cx="4041058" cy="229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AE84FF-DDAC-409D-A122-BEA0F8440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724779"/>
              </p:ext>
            </p:extLst>
          </p:nvPr>
        </p:nvGraphicFramePr>
        <p:xfrm>
          <a:off x="213850" y="3618618"/>
          <a:ext cx="4572000" cy="2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9F3DD9-5F2F-4F9E-B293-CD2BAAE2C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62093"/>
              </p:ext>
            </p:extLst>
          </p:nvPr>
        </p:nvGraphicFramePr>
        <p:xfrm>
          <a:off x="4307899" y="1024483"/>
          <a:ext cx="4572000" cy="2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32458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17B77-215D-1AB9-CF05-C0481D73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57240DD-F755-05B7-20E2-ED3A28C42AAB}"/>
              </a:ext>
            </a:extLst>
          </p:cNvPr>
          <p:cNvSpPr txBox="1"/>
          <p:nvPr/>
        </p:nvSpPr>
        <p:spPr>
          <a:xfrm>
            <a:off x="378264" y="203167"/>
            <a:ext cx="53299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 panose="020B0004020202020204" pitchFamily="34" charset="0"/>
              </a:rPr>
              <a:t>What we do well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433D09-65B9-05BA-8454-9FFE2B092925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EC7D2FA2-8CCE-98D3-4166-DC93DB4F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2E2C56-7AD3-403E-A311-A8D9B36A651A}"/>
              </a:ext>
            </a:extLst>
          </p:cNvPr>
          <p:cNvGraphicFramePr>
            <a:graphicFrameLocks/>
          </p:cNvGraphicFramePr>
          <p:nvPr/>
        </p:nvGraphicFramePr>
        <p:xfrm>
          <a:off x="4444243" y="37789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 descr="A group of vials with labels&#10;&#10;Description automatically generated">
            <a:extLst>
              <a:ext uri="{FF2B5EF4-FFF2-40B4-BE49-F238E27FC236}">
                <a16:creationId xmlns:a16="http://schemas.microsoft.com/office/drawing/2014/main" id="{6BE9A7BD-2A63-9FE4-A945-0DEEE8934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38588" y="1297764"/>
            <a:ext cx="3571875" cy="2381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5B15EF-B844-A3B9-1F40-4F79C402C776}"/>
              </a:ext>
            </a:extLst>
          </p:cNvPr>
          <p:cNvSpPr txBox="1"/>
          <p:nvPr/>
        </p:nvSpPr>
        <p:spPr>
          <a:xfrm>
            <a:off x="783816" y="6406730"/>
            <a:ext cx="3247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groundup.org.za/article/how-boost-covid-19-vaccine-rollout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66B9C2C-6408-E31D-FA90-C88FB54857B7}"/>
              </a:ext>
            </a:extLst>
          </p:cNvPr>
          <p:cNvGraphicFramePr/>
          <p:nvPr/>
        </p:nvGraphicFramePr>
        <p:xfrm>
          <a:off x="127757" y="4249909"/>
          <a:ext cx="4208655" cy="163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55F1CC-7656-2C98-FC61-5B3D36DAE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029732"/>
              </p:ext>
            </p:extLst>
          </p:nvPr>
        </p:nvGraphicFramePr>
        <p:xfrm>
          <a:off x="258642" y="1134148"/>
          <a:ext cx="4572000" cy="2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E2630FC-8029-25D7-E0CB-6CC941F13EF4}"/>
              </a:ext>
            </a:extLst>
          </p:cNvPr>
          <p:cNvGraphicFramePr/>
          <p:nvPr/>
        </p:nvGraphicFramePr>
        <p:xfrm>
          <a:off x="3490452" y="1255348"/>
          <a:ext cx="1081548" cy="6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93705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FC940-A055-C7D2-1268-A166E9114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ipboard with a pen and people holding a prescription&#10;&#10;Description automatically generated">
            <a:extLst>
              <a:ext uri="{FF2B5EF4-FFF2-40B4-BE49-F238E27FC236}">
                <a16:creationId xmlns:a16="http://schemas.microsoft.com/office/drawing/2014/main" id="{04D9BC7C-79D8-17FE-D6A3-6AF95857B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83830" y="2868385"/>
            <a:ext cx="1829783" cy="13723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953521-C5C9-B7B8-E520-998CD499CBEC}"/>
              </a:ext>
            </a:extLst>
          </p:cNvPr>
          <p:cNvSpPr txBox="1"/>
          <p:nvPr/>
        </p:nvSpPr>
        <p:spPr>
          <a:xfrm>
            <a:off x="-67720" y="198262"/>
            <a:ext cx="6260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Appliance Prescription Service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49E9C2B0-517F-4923-5241-B18131CD6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8F656D-4B24-EB18-6B0C-7935534E75D5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8CF796-5C01-7890-9CF0-6280E7339734}"/>
              </a:ext>
            </a:extLst>
          </p:cNvPr>
          <p:cNvGraphicFramePr/>
          <p:nvPr/>
        </p:nvGraphicFramePr>
        <p:xfrm>
          <a:off x="68826" y="924232"/>
          <a:ext cx="6459793" cy="534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8BB8F7-F3EF-0942-5F54-D043CE184EE0}"/>
              </a:ext>
            </a:extLst>
          </p:cNvPr>
          <p:cNvGraphicFramePr/>
          <p:nvPr/>
        </p:nvGraphicFramePr>
        <p:xfrm>
          <a:off x="6566412" y="1522554"/>
          <a:ext cx="2286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5799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419099" y="180901"/>
            <a:ext cx="5997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Aptos Display" panose="020B0004020202020204" pitchFamily="34" charset="0"/>
              </a:rPr>
              <a:t>Medicines Optimisation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293" y="734953"/>
          <a:ext cx="5390746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293" y="734953"/>
                        <a:ext cx="5390746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0AAF90-36BD-75DD-D117-D131FC5AA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478925"/>
              </p:ext>
            </p:extLst>
          </p:nvPr>
        </p:nvGraphicFramePr>
        <p:xfrm>
          <a:off x="245807" y="869217"/>
          <a:ext cx="8640286" cy="305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10D28C-28A4-68B7-EBE5-1DEE34A7C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76086"/>
              </p:ext>
            </p:extLst>
          </p:nvPr>
        </p:nvGraphicFramePr>
        <p:xfrm>
          <a:off x="175523" y="4016791"/>
          <a:ext cx="8770094" cy="210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047">
                  <a:extLst>
                    <a:ext uri="{9D8B030D-6E8A-4147-A177-3AD203B41FA5}">
                      <a16:colId xmlns:a16="http://schemas.microsoft.com/office/drawing/2014/main" val="801152773"/>
                    </a:ext>
                  </a:extLst>
                </a:gridCol>
                <a:gridCol w="4385047">
                  <a:extLst>
                    <a:ext uri="{9D8B030D-6E8A-4147-A177-3AD203B41FA5}">
                      <a16:colId xmlns:a16="http://schemas.microsoft.com/office/drawing/2014/main" val="2682497103"/>
                    </a:ext>
                  </a:extLst>
                </a:gridCol>
              </a:tblGrid>
              <a:tr h="397024">
                <a:tc>
                  <a:txBody>
                    <a:bodyPr/>
                    <a:lstStyle/>
                    <a:p>
                      <a:r>
                        <a:rPr lang="en-GB" sz="140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Switch Too (£345 to £1,150)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624"/>
                  </a:ext>
                </a:extLst>
              </a:tr>
              <a:tr h="397024">
                <a:tc>
                  <a:txBody>
                    <a:bodyPr/>
                    <a:lstStyle/>
                    <a:p>
                      <a:r>
                        <a:rPr lang="en-GB" sz="1400"/>
                        <a:t>Haloperidol 0.5mg 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Haloperidol 200micrograms/ml oral solution sugar free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540830"/>
                  </a:ext>
                </a:extLst>
              </a:tr>
              <a:tr h="397024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Melatonin liquid, including </a:t>
                      </a:r>
                      <a:r>
                        <a:rPr lang="en-GB" sz="14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Ceysto</a:t>
                      </a:r>
                      <a:r>
                        <a:rPr lang="en-GB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 brand (12)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Adaflex</a:t>
                      </a:r>
                      <a:r>
                        <a:rPr lang="en-GB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 (melatonin) tablets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582815"/>
                  </a:ext>
                </a:extLst>
              </a:tr>
              <a:tr h="459906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Sertraline liquid preparations – Unlicenced (0)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Sertraline concentrate 100mg/5ml in line with MHRA guidance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497825"/>
                  </a:ext>
                </a:extLst>
              </a:tr>
              <a:tr h="397024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Donepezil </a:t>
                      </a:r>
                      <a:r>
                        <a:rPr lang="en-GB" sz="14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orodispersible</a:t>
                      </a:r>
                      <a:r>
                        <a:rPr lang="en-GB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tablets (including brands) (0)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Apozyl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® (donepezil) 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orodispersible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tablets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6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23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5798D-117F-ABB3-7C29-922F83DF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B827B8-100A-05C7-1C86-2101AF5028BB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46CF65-FDC0-BF0F-31DA-2140C813D14D}"/>
              </a:ext>
            </a:extLst>
          </p:cNvPr>
          <p:cNvSpPr txBox="1"/>
          <p:nvPr/>
        </p:nvSpPr>
        <p:spPr>
          <a:xfrm>
            <a:off x="132544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Tourniquets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FBD6E60F-3C1A-8B8B-8BCE-5812258D1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632D8D4F-38F8-F201-FF82-F2476585B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039474"/>
              </p:ext>
            </p:extLst>
          </p:nvPr>
        </p:nvGraphicFramePr>
        <p:xfrm>
          <a:off x="168693" y="2525286"/>
          <a:ext cx="4762847" cy="365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9A6257E-ADB5-CBF4-8297-0F7858970F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7200" y="1085581"/>
            <a:ext cx="2269112" cy="1231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196C9-B49A-91B0-705E-835718EFD4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7688" y="924714"/>
            <a:ext cx="1922206" cy="141254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7182D07-DB8B-AD21-6F44-DE64159BE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371242"/>
              </p:ext>
            </p:extLst>
          </p:nvPr>
        </p:nvGraphicFramePr>
        <p:xfrm>
          <a:off x="4090333" y="2525285"/>
          <a:ext cx="4762847" cy="365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6164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1F853-1A51-C086-AE5C-A8DAAFDE8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7DF29C6-036A-5ACE-55F1-327A13A01538}"/>
              </a:ext>
            </a:extLst>
          </p:cNvPr>
          <p:cNvSpPr txBox="1"/>
          <p:nvPr/>
        </p:nvSpPr>
        <p:spPr>
          <a:xfrm>
            <a:off x="158423" y="212353"/>
            <a:ext cx="5769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PCN Winter Services</a:t>
            </a: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D49C5D6-8C96-6F00-0C0C-2274C805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631DBF-5992-1196-6437-036F86E76D3E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312CC6-4C44-0D78-C4EC-F7A74D8E9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376132"/>
              </p:ext>
            </p:extLst>
          </p:nvPr>
        </p:nvGraphicFramePr>
        <p:xfrm>
          <a:off x="2841523" y="1149609"/>
          <a:ext cx="6140891" cy="490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A stethoscope next to a small house&#10;&#10;Description automatically generated">
            <a:extLst>
              <a:ext uri="{FF2B5EF4-FFF2-40B4-BE49-F238E27FC236}">
                <a16:creationId xmlns:a16="http://schemas.microsoft.com/office/drawing/2014/main" id="{C14E4F02-E856-3C74-748A-ACB27D34B8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65533" y="1842953"/>
            <a:ext cx="2160000" cy="1449563"/>
          </a:xfrm>
          <a:prstGeom prst="rect">
            <a:avLst/>
          </a:prstGeom>
        </p:spPr>
      </p:pic>
      <p:pic>
        <p:nvPicPr>
          <p:cNvPr id="7" name="Picture 6" descr="A person holding an asthma inhaler&#10;&#10;Description automatically generated">
            <a:extLst>
              <a:ext uri="{FF2B5EF4-FFF2-40B4-BE49-F238E27FC236}">
                <a16:creationId xmlns:a16="http://schemas.microsoft.com/office/drawing/2014/main" id="{B58DA8E6-9226-D5A0-5535-4876E674AC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65533" y="4082985"/>
            <a:ext cx="2160000" cy="15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47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1457bf-a3c6-4ac5-9ad1-5d68d844e77d">
      <UserInfo>
        <DisplayName/>
        <AccountId xsi:nil="true"/>
        <AccountType/>
      </UserInfo>
    </SharedWithUsers>
    <TaxCatchAll xmlns="fe1457bf-a3c6-4ac5-9ad1-5d68d844e77d" xsi:nil="true"/>
    <lcf76f155ced4ddcb4097134ff3c332f xmlns="686e4015-7270-47b5-9525-c9e83f2f784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7D972D5C52A4B838B5D51F90681FA" ma:contentTypeVersion="16" ma:contentTypeDescription="Create a new document." ma:contentTypeScope="" ma:versionID="9a3c49d3d2dcfa70503a7f992e6f9a8f">
  <xsd:schema xmlns:xsd="http://www.w3.org/2001/XMLSchema" xmlns:xs="http://www.w3.org/2001/XMLSchema" xmlns:p="http://schemas.microsoft.com/office/2006/metadata/properties" xmlns:ns2="686e4015-7270-47b5-9525-c9e83f2f7847" xmlns:ns3="fe1457bf-a3c6-4ac5-9ad1-5d68d844e77d" targetNamespace="http://schemas.microsoft.com/office/2006/metadata/properties" ma:root="true" ma:fieldsID="470b020980378d7f23357956e0f2735d" ns2:_="" ns3:_="">
    <xsd:import namespace="686e4015-7270-47b5-9525-c9e83f2f7847"/>
    <xsd:import namespace="fe1457bf-a3c6-4ac5-9ad1-5d68d844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4015-7270-47b5-9525-c9e83f2f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57bf-a3c6-4ac5-9ad1-5d68d844e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066162-195e-43e0-b9c9-f8dfe06797e8}" ma:internalName="TaxCatchAll" ma:showField="CatchAllData" ma:web="fe1457bf-a3c6-4ac5-9ad1-5d68d844e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69DB7F-01E4-4666-92EC-E9553A679E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C65443-D762-4591-854A-C7F9DB366C13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fe1457bf-a3c6-4ac5-9ad1-5d68d844e77d"/>
    <ds:schemaRef ds:uri="686e4015-7270-47b5-9525-c9e83f2f78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8173A2-B80F-47EF-BFBE-7F1E60056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e4015-7270-47b5-9525-c9e83f2f7847"/>
    <ds:schemaRef ds:uri="fe1457bf-a3c6-4ac5-9ad1-5d68d844e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925</Words>
  <Application>Microsoft Office PowerPoint</Application>
  <PresentationFormat>On-screen Show (4:3)</PresentationFormat>
  <Paragraphs>208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Gloves</dc:title>
  <dc:creator>CLULOW, Mitchell (CASTLE MEDICAL GROUP)</dc:creator>
  <cp:lastModifiedBy>CAUKWELL, Jennie (CASTLE MEDICAL GROUP)</cp:lastModifiedBy>
  <cp:revision>6</cp:revision>
  <dcterms:created xsi:type="dcterms:W3CDTF">2024-04-25T13:27:38Z</dcterms:created>
  <dcterms:modified xsi:type="dcterms:W3CDTF">2025-11-10T16:19:41Z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0x0101000B27D972D5C52A4B838B5D51F90681FA</vt:lpwstr>
  </property>
  <property fmtid="{D5CDD505-2E9C-101B-9397-08002B2CF9AE}" pid="3" name="MediaServiceImageTags">
    <vt:lpwstr/>
  </property>
  <property fmtid="{D5CDD505-2E9C-101B-9397-08002B2CF9AE}" pid="4" name="Order">
    <vt:r8>95700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