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0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1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12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sldIdLst>
    <p:sldId id="637" r:id="rId5"/>
    <p:sldId id="638" r:id="rId6"/>
    <p:sldId id="627" r:id="rId7"/>
    <p:sldId id="741" r:id="rId8"/>
    <p:sldId id="742" r:id="rId9"/>
    <p:sldId id="738" r:id="rId10"/>
    <p:sldId id="622" r:id="rId11"/>
    <p:sldId id="623" r:id="rId12"/>
    <p:sldId id="740" r:id="rId13"/>
    <p:sldId id="737" r:id="rId14"/>
    <p:sldId id="734" r:id="rId15"/>
    <p:sldId id="63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0033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6E75ED-02D1-0F95-FB16-433DAA5B1D93}" v="3" dt="2026-10-21T15:33:48.429"/>
    <p1510:client id="{574D5B5B-5EE3-BE66-98F0-CC903DF8E493}" v="10" dt="2026-10-20T09:20:36.650"/>
    <p1510:client id="{8E31CCE6-0012-4F4F-97EE-165C9A2F47FF}" v="3032" dt="2026-10-19T16:45:13.1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UKWELL, Jennie (CASTLE MEDICAL GROUP)" userId="S::jennie.caukwell@nhs.net::9c4861fd-6f5b-42f4-906f-394ec76bebd7" providerId="AD" clId="Web-{574D5B5B-5EE3-BE66-98F0-CC903DF8E493}"/>
    <pc:docChg chg="modSld">
      <pc:chgData name="CAUKWELL, Jennie (CASTLE MEDICAL GROUP)" userId="S::jennie.caukwell@nhs.net::9c4861fd-6f5b-42f4-906f-394ec76bebd7" providerId="AD" clId="Web-{574D5B5B-5EE3-BE66-98F0-CC903DF8E493}" dt="2026-10-20T09:20:41.619" v="32" actId="1076"/>
      <pc:docMkLst>
        <pc:docMk/>
      </pc:docMkLst>
      <pc:sldChg chg="addSp modSp">
        <pc:chgData name="CAUKWELL, Jennie (CASTLE MEDICAL GROUP)" userId="S::jennie.caukwell@nhs.net::9c4861fd-6f5b-42f4-906f-394ec76bebd7" providerId="AD" clId="Web-{574D5B5B-5EE3-BE66-98F0-CC903DF8E493}" dt="2026-10-20T09:20:41.619" v="32" actId="1076"/>
        <pc:sldMkLst>
          <pc:docMk/>
          <pc:sldMk cId="3277772231" sldId="627"/>
        </pc:sldMkLst>
        <pc:graphicFrameChg chg="add mod modGraphic">
          <ac:chgData name="CAUKWELL, Jennie (CASTLE MEDICAL GROUP)" userId="S::jennie.caukwell@nhs.net::9c4861fd-6f5b-42f4-906f-394ec76bebd7" providerId="AD" clId="Web-{574D5B5B-5EE3-BE66-98F0-CC903DF8E493}" dt="2026-10-20T09:20:41.619" v="32" actId="1076"/>
          <ac:graphicFrameMkLst>
            <pc:docMk/>
            <pc:sldMk cId="3277772231" sldId="627"/>
            <ac:graphicFrameMk id="5" creationId="{73CBB538-D6BE-1BBE-9AC0-50C062541404}"/>
          </ac:graphicFrameMkLst>
        </pc:graphicFrameChg>
        <pc:picChg chg="add mod">
          <ac:chgData name="CAUKWELL, Jennie (CASTLE MEDICAL GROUP)" userId="S::jennie.caukwell@nhs.net::9c4861fd-6f5b-42f4-906f-394ec76bebd7" providerId="AD" clId="Web-{574D5B5B-5EE3-BE66-98F0-CC903DF8E493}" dt="2026-10-20T09:20:36.650" v="31" actId="1076"/>
          <ac:picMkLst>
            <pc:docMk/>
            <pc:sldMk cId="3277772231" sldId="627"/>
            <ac:picMk id="3" creationId="{E320B04B-87B4-794B-E037-657E5F4C8628}"/>
          </ac:picMkLst>
        </pc:picChg>
        <pc:picChg chg="add mod ord">
          <ac:chgData name="CAUKWELL, Jennie (CASTLE MEDICAL GROUP)" userId="S::jennie.caukwell@nhs.net::9c4861fd-6f5b-42f4-906f-394ec76bebd7" providerId="AD" clId="Web-{574D5B5B-5EE3-BE66-98F0-CC903DF8E493}" dt="2026-10-20T09:19:50.146" v="7"/>
          <ac:picMkLst>
            <pc:docMk/>
            <pc:sldMk cId="3277772231" sldId="627"/>
            <ac:picMk id="4" creationId="{851B8FF1-EF1C-043C-80D0-080D5C5DE55D}"/>
          </ac:picMkLst>
        </pc:picChg>
      </pc:sldChg>
    </pc:docChg>
  </pc:docChgLst>
  <pc:docChgLst>
    <pc:chgData name="CAUKWELL, Jennie (CASTLE MEDICAL GROUP)" userId="S::jennie.caukwell@nhs.net::9c4861fd-6f5b-42f4-906f-394ec76bebd7" providerId="AD" clId="Web-{E788F8F2-B437-72ED-AD88-518B0095E93B}"/>
    <pc:docChg chg="modSld">
      <pc:chgData name="CAUKWELL, Jennie (CASTLE MEDICAL GROUP)" userId="S::jennie.caukwell@nhs.net::9c4861fd-6f5b-42f4-906f-394ec76bebd7" providerId="AD" clId="Web-{E788F8F2-B437-72ED-AD88-518B0095E93B}" dt="2026-10-19T10:15:07.389" v="62"/>
      <pc:docMkLst>
        <pc:docMk/>
      </pc:docMkLst>
      <pc:sldChg chg="delSp modSp">
        <pc:chgData name="CAUKWELL, Jennie (CASTLE MEDICAL GROUP)" userId="S::jennie.caukwell@nhs.net::9c4861fd-6f5b-42f4-906f-394ec76bebd7" providerId="AD" clId="Web-{E788F8F2-B437-72ED-AD88-518B0095E93B}" dt="2026-10-19T10:15:07.389" v="62"/>
        <pc:sldMkLst>
          <pc:docMk/>
          <pc:sldMk cId="4195364304" sldId="737"/>
        </pc:sldMkLst>
      </pc:sldChg>
    </pc:docChg>
  </pc:docChgLst>
  <pc:docChgLst>
    <pc:chgData name="CAUKWELL, Jennie (CASTLE MEDICAL GROUP)" userId="S::jennie.caukwell@nhs.net::9c4861fd-6f5b-42f4-906f-394ec76bebd7" providerId="AD" clId="Web-{246E75ED-02D1-0F95-FB16-433DAA5B1D93}"/>
    <pc:docChg chg="modSld">
      <pc:chgData name="CAUKWELL, Jennie (CASTLE MEDICAL GROUP)" userId="S::jennie.caukwell@nhs.net::9c4861fd-6f5b-42f4-906f-394ec76bebd7" providerId="AD" clId="Web-{246E75ED-02D1-0F95-FB16-433DAA5B1D93}" dt="2026-10-21T15:33:48.429" v="2" actId="1076"/>
      <pc:docMkLst>
        <pc:docMk/>
      </pc:docMkLst>
      <pc:sldChg chg="addSp delSp modSp">
        <pc:chgData name="CAUKWELL, Jennie (CASTLE MEDICAL GROUP)" userId="S::jennie.caukwell@nhs.net::9c4861fd-6f5b-42f4-906f-394ec76bebd7" providerId="AD" clId="Web-{246E75ED-02D1-0F95-FB16-433DAA5B1D93}" dt="2026-10-21T15:33:48.429" v="2" actId="1076"/>
        <pc:sldMkLst>
          <pc:docMk/>
          <pc:sldMk cId="3277772231" sldId="627"/>
        </pc:sldMkLst>
        <pc:picChg chg="del">
          <ac:chgData name="CAUKWELL, Jennie (CASTLE MEDICAL GROUP)" userId="S::jennie.caukwell@nhs.net::9c4861fd-6f5b-42f4-906f-394ec76bebd7" providerId="AD" clId="Web-{246E75ED-02D1-0F95-FB16-433DAA5B1D93}" dt="2026-10-21T15:33:39.866" v="0"/>
          <ac:picMkLst>
            <pc:docMk/>
            <pc:sldMk cId="3277772231" sldId="627"/>
            <ac:picMk id="3" creationId="{E320B04B-87B4-794B-E037-657E5F4C8628}"/>
          </ac:picMkLst>
        </pc:picChg>
        <pc:picChg chg="add mod">
          <ac:chgData name="CAUKWELL, Jennie (CASTLE MEDICAL GROUP)" userId="S::jennie.caukwell@nhs.net::9c4861fd-6f5b-42f4-906f-394ec76bebd7" providerId="AD" clId="Web-{246E75ED-02D1-0F95-FB16-433DAA5B1D93}" dt="2026-10-21T15:33:48.429" v="2" actId="1076"/>
          <ac:picMkLst>
            <pc:docMk/>
            <pc:sldMk cId="3277772231" sldId="627"/>
            <ac:picMk id="11" creationId="{AE460AB1-EDED-1F30-B393-53D816762533}"/>
          </ac:picMkLst>
        </pc:picChg>
      </pc:sldChg>
    </pc:docChg>
  </pc:docChgLst>
  <pc:docChgLst>
    <pc:chgData name="CAUKWELL, Jennie (CASTLE MEDICAL GROUP)" userId="S::jennie.caukwell@nhs.net::9c4861fd-6f5b-42f4-906f-394ec76bebd7" providerId="AD" clId="Web-{0C0D935C-4879-8E0C-A7A0-9CFD1ED109CF}"/>
    <pc:docChg chg="modSld">
      <pc:chgData name="CAUKWELL, Jennie (CASTLE MEDICAL GROUP)" userId="S::jennie.caukwell@nhs.net::9c4861fd-6f5b-42f4-906f-394ec76bebd7" providerId="AD" clId="Web-{0C0D935C-4879-8E0C-A7A0-9CFD1ED109CF}" dt="2026-10-19T09:24:40.741" v="0" actId="20577"/>
      <pc:docMkLst>
        <pc:docMk/>
      </pc:docMkLst>
      <pc:sldChg chg="modSp">
        <pc:chgData name="CAUKWELL, Jennie (CASTLE MEDICAL GROUP)" userId="S::jennie.caukwell@nhs.net::9c4861fd-6f5b-42f4-906f-394ec76bebd7" providerId="AD" clId="Web-{0C0D935C-4879-8E0C-A7A0-9CFD1ED109CF}" dt="2026-10-19T09:24:40.741" v="0" actId="20577"/>
        <pc:sldMkLst>
          <pc:docMk/>
          <pc:sldMk cId="3406264148" sldId="637"/>
        </pc:sldMkLst>
        <pc:spChg chg="mod">
          <ac:chgData name="CAUKWELL, Jennie (CASTLE MEDICAL GROUP)" userId="S::jennie.caukwell@nhs.net::9c4861fd-6f5b-42f4-906f-394ec76bebd7" providerId="AD" clId="Web-{0C0D935C-4879-8E0C-A7A0-9CFD1ED109CF}" dt="2026-10-19T09:24:40.741" v="0" actId="20577"/>
          <ac:spMkLst>
            <pc:docMk/>
            <pc:sldMk cId="3406264148" sldId="637"/>
            <ac:spMk id="4" creationId="{29DD70BE-D53E-BE1C-F8AF-306A0334F0B4}"/>
          </ac:spMkLst>
        </pc:spChg>
      </pc:sldChg>
    </pc:docChg>
  </pc:docChgLst>
  <pc:docChgLst>
    <pc:chgData name="CAUKWELL, Jennie (CASTLE MEDICAL GROUP)" userId="9c4861fd-6f5b-42f4-906f-394ec76bebd7" providerId="ADAL" clId="{8E31CCE6-0012-4F4F-97EE-165C9A2F47FF}"/>
    <pc:docChg chg="undo custSel addSld delSld modSld sldOrd">
      <pc:chgData name="CAUKWELL, Jennie (CASTLE MEDICAL GROUP)" userId="9c4861fd-6f5b-42f4-906f-394ec76bebd7" providerId="ADAL" clId="{8E31CCE6-0012-4F4F-97EE-165C9A2F47FF}" dt="2026-10-19T16:45:13.167" v="3171" actId="1076"/>
      <pc:docMkLst>
        <pc:docMk/>
      </pc:docMkLst>
      <pc:sldChg chg="addSp modSp add mod">
        <pc:chgData name="CAUKWELL, Jennie (CASTLE MEDICAL GROUP)" userId="9c4861fd-6f5b-42f4-906f-394ec76bebd7" providerId="ADAL" clId="{8E31CCE6-0012-4F4F-97EE-165C9A2F47FF}" dt="2026-10-19T16:42:41.010" v="3050" actId="1076"/>
        <pc:sldMkLst>
          <pc:docMk/>
          <pc:sldMk cId="2074362075" sldId="622"/>
        </pc:sldMkLst>
        <pc:graphicFrameChg chg="add mod modGraphic">
          <ac:chgData name="CAUKWELL, Jennie (CASTLE MEDICAL GROUP)" userId="9c4861fd-6f5b-42f4-906f-394ec76bebd7" providerId="ADAL" clId="{8E31CCE6-0012-4F4F-97EE-165C9A2F47FF}" dt="2026-10-19T16:42:41.010" v="3050" actId="1076"/>
          <ac:graphicFrameMkLst>
            <pc:docMk/>
            <pc:sldMk cId="2074362075" sldId="622"/>
            <ac:graphicFrameMk id="3" creationId="{0CE62B83-4816-B46D-844C-78EDE846D6D2}"/>
          </ac:graphicFrameMkLst>
        </pc:graphicFrameChg>
        <pc:graphicFrameChg chg="mod">
          <ac:chgData name="CAUKWELL, Jennie (CASTLE MEDICAL GROUP)" userId="9c4861fd-6f5b-42f4-906f-394ec76bebd7" providerId="ADAL" clId="{8E31CCE6-0012-4F4F-97EE-165C9A2F47FF}" dt="2026-10-19T10:08:04.456" v="1050" actId="1076"/>
          <ac:graphicFrameMkLst>
            <pc:docMk/>
            <pc:sldMk cId="2074362075" sldId="622"/>
            <ac:graphicFrameMk id="4" creationId="{852752CB-C9F6-396E-FFE0-0DFF4AEB62AF}"/>
          </ac:graphicFrameMkLst>
        </pc:graphicFrameChg>
      </pc:sldChg>
      <pc:sldChg chg="modSp ord">
        <pc:chgData name="CAUKWELL, Jennie (CASTLE MEDICAL GROUP)" userId="9c4861fd-6f5b-42f4-906f-394ec76bebd7" providerId="ADAL" clId="{8E31CCE6-0012-4F4F-97EE-165C9A2F47FF}" dt="2026-10-19T10:08:56.489" v="1067" actId="20577"/>
        <pc:sldMkLst>
          <pc:docMk/>
          <pc:sldMk cId="3157408110" sldId="623"/>
        </pc:sldMkLst>
        <pc:graphicFrameChg chg="mod">
          <ac:chgData name="CAUKWELL, Jennie (CASTLE MEDICAL GROUP)" userId="9c4861fd-6f5b-42f4-906f-394ec76bebd7" providerId="ADAL" clId="{8E31CCE6-0012-4F4F-97EE-165C9A2F47FF}" dt="2026-10-19T10:08:56.489" v="1067" actId="20577"/>
          <ac:graphicFrameMkLst>
            <pc:docMk/>
            <pc:sldMk cId="3157408110" sldId="623"/>
            <ac:graphicFrameMk id="4" creationId="{852752CB-C9F6-396E-FFE0-0DFF4AEB62AF}"/>
          </ac:graphicFrameMkLst>
        </pc:graphicFrameChg>
      </pc:sldChg>
      <pc:sldChg chg="delSp mod ord">
        <pc:chgData name="CAUKWELL, Jennie (CASTLE MEDICAL GROUP)" userId="9c4861fd-6f5b-42f4-906f-394ec76bebd7" providerId="ADAL" clId="{8E31CCE6-0012-4F4F-97EE-165C9A2F47FF}" dt="2026-10-19T15:17:45.138" v="2852" actId="478"/>
        <pc:sldMkLst>
          <pc:docMk/>
          <pc:sldMk cId="3277772231" sldId="627"/>
        </pc:sldMkLst>
      </pc:sldChg>
      <pc:sldChg chg="modSp mod">
        <pc:chgData name="CAUKWELL, Jennie (CASTLE MEDICAL GROUP)" userId="9c4861fd-6f5b-42f4-906f-394ec76bebd7" providerId="ADAL" clId="{8E31CCE6-0012-4F4F-97EE-165C9A2F47FF}" dt="2026-10-19T15:17:28.076" v="2848" actId="14100"/>
        <pc:sldMkLst>
          <pc:docMk/>
          <pc:sldMk cId="3867146075" sldId="634"/>
        </pc:sldMkLst>
        <pc:graphicFrameChg chg="mod">
          <ac:chgData name="CAUKWELL, Jennie (CASTLE MEDICAL GROUP)" userId="9c4861fd-6f5b-42f4-906f-394ec76bebd7" providerId="ADAL" clId="{8E31CCE6-0012-4F4F-97EE-165C9A2F47FF}" dt="2026-10-19T15:17:28.076" v="2848" actId="14100"/>
          <ac:graphicFrameMkLst>
            <pc:docMk/>
            <pc:sldMk cId="3867146075" sldId="634"/>
            <ac:graphicFrameMk id="3" creationId="{053B90BA-B731-C5EB-6E8A-4E3AA7A042AE}"/>
          </ac:graphicFrameMkLst>
        </pc:graphicFrameChg>
      </pc:sldChg>
      <pc:sldChg chg="modSp">
        <pc:chgData name="CAUKWELL, Jennie (CASTLE MEDICAL GROUP)" userId="9c4861fd-6f5b-42f4-906f-394ec76bebd7" providerId="ADAL" clId="{8E31CCE6-0012-4F4F-97EE-165C9A2F47FF}" dt="2026-10-19T09:25:53.073" v="70" actId="255"/>
        <pc:sldMkLst>
          <pc:docMk/>
          <pc:sldMk cId="2998400583" sldId="638"/>
        </pc:sldMkLst>
        <pc:graphicFrameChg chg="mod">
          <ac:chgData name="CAUKWELL, Jennie (CASTLE MEDICAL GROUP)" userId="9c4861fd-6f5b-42f4-906f-394ec76bebd7" providerId="ADAL" clId="{8E31CCE6-0012-4F4F-97EE-165C9A2F47FF}" dt="2026-10-19T09:25:53.073" v="70" actId="255"/>
          <ac:graphicFrameMkLst>
            <pc:docMk/>
            <pc:sldMk cId="2998400583" sldId="638"/>
            <ac:graphicFrameMk id="3" creationId="{C923E01D-A50F-D600-54B5-9819538B6AAF}"/>
          </ac:graphicFrameMkLst>
        </pc:graphicFrameChg>
      </pc:sldChg>
      <pc:sldChg chg="addSp delSp modSp mod">
        <pc:chgData name="CAUKWELL, Jennie (CASTLE MEDICAL GROUP)" userId="9c4861fd-6f5b-42f4-906f-394ec76bebd7" providerId="ADAL" clId="{8E31CCE6-0012-4F4F-97EE-165C9A2F47FF}" dt="2026-10-19T16:44:18.903" v="3143" actId="1076"/>
        <pc:sldMkLst>
          <pc:docMk/>
          <pc:sldMk cId="745017115" sldId="734"/>
        </pc:sldMkLst>
        <pc:spChg chg="mod">
          <ac:chgData name="CAUKWELL, Jennie (CASTLE MEDICAL GROUP)" userId="9c4861fd-6f5b-42f4-906f-394ec76bebd7" providerId="ADAL" clId="{8E31CCE6-0012-4F4F-97EE-165C9A2F47FF}" dt="2026-10-19T15:02:44.720" v="1902" actId="20577"/>
          <ac:spMkLst>
            <pc:docMk/>
            <pc:sldMk cId="745017115" sldId="734"/>
            <ac:spMk id="15" creationId="{22B106CE-6D68-91FF-E4E7-26CDDB8D6F69}"/>
          </ac:spMkLst>
        </pc:spChg>
        <pc:graphicFrameChg chg="add mod modGraphic">
          <ac:chgData name="CAUKWELL, Jennie (CASTLE MEDICAL GROUP)" userId="9c4861fd-6f5b-42f4-906f-394ec76bebd7" providerId="ADAL" clId="{8E31CCE6-0012-4F4F-97EE-165C9A2F47FF}" dt="2026-10-19T16:44:18.903" v="3143" actId="1076"/>
          <ac:graphicFrameMkLst>
            <pc:docMk/>
            <pc:sldMk cId="745017115" sldId="734"/>
            <ac:graphicFrameMk id="4" creationId="{24E2ECB3-11ED-B013-C99D-ECD27DBF7EEC}"/>
          </ac:graphicFrameMkLst>
        </pc:graphicFrameChg>
      </pc:sldChg>
      <pc:sldChg chg="addSp delSp modSp mod">
        <pc:chgData name="CAUKWELL, Jennie (CASTLE MEDICAL GROUP)" userId="9c4861fd-6f5b-42f4-906f-394ec76bebd7" providerId="ADAL" clId="{8E31CCE6-0012-4F4F-97EE-165C9A2F47FF}" dt="2026-10-19T15:02:19.910" v="1850" actId="20577"/>
        <pc:sldMkLst>
          <pc:docMk/>
          <pc:sldMk cId="4195364304" sldId="737"/>
        </pc:sldMkLst>
        <pc:spChg chg="mod">
          <ac:chgData name="CAUKWELL, Jennie (CASTLE MEDICAL GROUP)" userId="9c4861fd-6f5b-42f4-906f-394ec76bebd7" providerId="ADAL" clId="{8E31CCE6-0012-4F4F-97EE-165C9A2F47FF}" dt="2026-10-19T10:10:01.959" v="1100" actId="20577"/>
          <ac:spMkLst>
            <pc:docMk/>
            <pc:sldMk cId="4195364304" sldId="737"/>
            <ac:spMk id="15" creationId="{22B106CE-6D68-91FF-E4E7-26CDDB8D6F69}"/>
          </ac:spMkLst>
        </pc:spChg>
        <pc:graphicFrameChg chg="add mod modGraphic">
          <ac:chgData name="CAUKWELL, Jennie (CASTLE MEDICAL GROUP)" userId="9c4861fd-6f5b-42f4-906f-394ec76bebd7" providerId="ADAL" clId="{8E31CCE6-0012-4F4F-97EE-165C9A2F47FF}" dt="2026-10-19T15:02:19.910" v="1850" actId="20577"/>
          <ac:graphicFrameMkLst>
            <pc:docMk/>
            <pc:sldMk cId="4195364304" sldId="737"/>
            <ac:graphicFrameMk id="8" creationId="{74B8F51F-3750-957C-8B2D-336015C2DA52}"/>
          </ac:graphicFrameMkLst>
        </pc:graphicFrameChg>
      </pc:sldChg>
      <pc:sldChg chg="addSp delSp modSp mod ord">
        <pc:chgData name="CAUKWELL, Jennie (CASTLE MEDICAL GROUP)" userId="9c4861fd-6f5b-42f4-906f-394ec76bebd7" providerId="ADAL" clId="{8E31CCE6-0012-4F4F-97EE-165C9A2F47FF}" dt="2026-10-19T16:42:12.496" v="3049" actId="20577"/>
        <pc:sldMkLst>
          <pc:docMk/>
          <pc:sldMk cId="2275325194" sldId="738"/>
        </pc:sldMkLst>
        <pc:spChg chg="mod">
          <ac:chgData name="CAUKWELL, Jennie (CASTLE MEDICAL GROUP)" userId="9c4861fd-6f5b-42f4-906f-394ec76bebd7" providerId="ADAL" clId="{8E31CCE6-0012-4F4F-97EE-165C9A2F47FF}" dt="2026-10-19T15:27:46.580" v="2907" actId="20577"/>
          <ac:spMkLst>
            <pc:docMk/>
            <pc:sldMk cId="2275325194" sldId="738"/>
            <ac:spMk id="15" creationId="{22B106CE-6D68-91FF-E4E7-26CDDB8D6F69}"/>
          </ac:spMkLst>
        </pc:spChg>
        <pc:graphicFrameChg chg="add mod modGraphic">
          <ac:chgData name="CAUKWELL, Jennie (CASTLE MEDICAL GROUP)" userId="9c4861fd-6f5b-42f4-906f-394ec76bebd7" providerId="ADAL" clId="{8E31CCE6-0012-4F4F-97EE-165C9A2F47FF}" dt="2026-10-19T16:42:12.496" v="3049" actId="20577"/>
          <ac:graphicFrameMkLst>
            <pc:docMk/>
            <pc:sldMk cId="2275325194" sldId="738"/>
            <ac:graphicFrameMk id="4" creationId="{5E4DE48F-1BE8-3462-3373-180A2910D49B}"/>
          </ac:graphicFrameMkLst>
        </pc:graphicFrameChg>
        <pc:graphicFrameChg chg="add mod modGraphic">
          <ac:chgData name="CAUKWELL, Jennie (CASTLE MEDICAL GROUP)" userId="9c4861fd-6f5b-42f4-906f-394ec76bebd7" providerId="ADAL" clId="{8E31CCE6-0012-4F4F-97EE-165C9A2F47FF}" dt="2026-10-19T16:41:41.158" v="3027" actId="14100"/>
          <ac:graphicFrameMkLst>
            <pc:docMk/>
            <pc:sldMk cId="2275325194" sldId="738"/>
            <ac:graphicFrameMk id="7" creationId="{9F74B949-A26C-BCC4-EDE7-E47825CD9952}"/>
          </ac:graphicFrameMkLst>
        </pc:graphicFrameChg>
      </pc:sldChg>
      <pc:sldChg chg="addSp delSp modSp add mod">
        <pc:chgData name="CAUKWELL, Jennie (CASTLE MEDICAL GROUP)" userId="9c4861fd-6f5b-42f4-906f-394ec76bebd7" providerId="ADAL" clId="{8E31CCE6-0012-4F4F-97EE-165C9A2F47FF}" dt="2026-10-19T16:43:38.675" v="3142" actId="20577"/>
        <pc:sldMkLst>
          <pc:docMk/>
          <pc:sldMk cId="631558069" sldId="740"/>
        </pc:sldMkLst>
        <pc:spChg chg="mod">
          <ac:chgData name="CAUKWELL, Jennie (CASTLE MEDICAL GROUP)" userId="9c4861fd-6f5b-42f4-906f-394ec76bebd7" providerId="ADAL" clId="{8E31CCE6-0012-4F4F-97EE-165C9A2F47FF}" dt="2026-10-19T09:30:52.799" v="301" actId="20577"/>
          <ac:spMkLst>
            <pc:docMk/>
            <pc:sldMk cId="631558069" sldId="740"/>
            <ac:spMk id="15" creationId="{2A55C586-A3C7-A10A-1EC1-AEA6F28B78E8}"/>
          </ac:spMkLst>
        </pc:spChg>
        <pc:graphicFrameChg chg="add mod modGraphic">
          <ac:chgData name="CAUKWELL, Jennie (CASTLE MEDICAL GROUP)" userId="9c4861fd-6f5b-42f4-906f-394ec76bebd7" providerId="ADAL" clId="{8E31CCE6-0012-4F4F-97EE-165C9A2F47FF}" dt="2026-10-19T16:43:03.934" v="3056" actId="20577"/>
          <ac:graphicFrameMkLst>
            <pc:docMk/>
            <pc:sldMk cId="631558069" sldId="740"/>
            <ac:graphicFrameMk id="3" creationId="{39E4655F-48E2-B4AE-E422-6745E38A4D9B}"/>
          </ac:graphicFrameMkLst>
        </pc:graphicFrameChg>
        <pc:graphicFrameChg chg="add mod">
          <ac:chgData name="CAUKWELL, Jennie (CASTLE MEDICAL GROUP)" userId="9c4861fd-6f5b-42f4-906f-394ec76bebd7" providerId="ADAL" clId="{8E31CCE6-0012-4F4F-97EE-165C9A2F47FF}" dt="2026-10-19T16:43:38.675" v="3142" actId="20577"/>
          <ac:graphicFrameMkLst>
            <pc:docMk/>
            <pc:sldMk cId="631558069" sldId="740"/>
            <ac:graphicFrameMk id="4" creationId="{B57FD1CA-3B8F-7903-3D4A-814654454A54}"/>
          </ac:graphicFrameMkLst>
        </pc:graphicFrameChg>
        <pc:graphicFrameChg chg="add mod modGraphic">
          <ac:chgData name="CAUKWELL, Jennie (CASTLE MEDICAL GROUP)" userId="9c4861fd-6f5b-42f4-906f-394ec76bebd7" providerId="ADAL" clId="{8E31CCE6-0012-4F4F-97EE-165C9A2F47FF}" dt="2026-10-19T15:09:36.378" v="2338" actId="14100"/>
          <ac:graphicFrameMkLst>
            <pc:docMk/>
            <pc:sldMk cId="631558069" sldId="740"/>
            <ac:graphicFrameMk id="5" creationId="{1C2B137E-F9AF-9935-828D-2F14E0A71C48}"/>
          </ac:graphicFrameMkLst>
        </pc:graphicFrameChg>
      </pc:sldChg>
      <pc:sldChg chg="addSp modSp add mod">
        <pc:chgData name="CAUKWELL, Jennie (CASTLE MEDICAL GROUP)" userId="9c4861fd-6f5b-42f4-906f-394ec76bebd7" providerId="ADAL" clId="{8E31CCE6-0012-4F4F-97EE-165C9A2F47FF}" dt="2026-10-19T15:27:12.680" v="2878" actId="14100"/>
        <pc:sldMkLst>
          <pc:docMk/>
          <pc:sldMk cId="1691121579" sldId="741"/>
        </pc:sldMkLst>
        <pc:spChg chg="mod">
          <ac:chgData name="CAUKWELL, Jennie (CASTLE MEDICAL GROUP)" userId="9c4861fd-6f5b-42f4-906f-394ec76bebd7" providerId="ADAL" clId="{8E31CCE6-0012-4F4F-97EE-165C9A2F47FF}" dt="2026-10-19T15:26:55.941" v="2874" actId="20577"/>
          <ac:spMkLst>
            <pc:docMk/>
            <pc:sldMk cId="1691121579" sldId="741"/>
            <ac:spMk id="15" creationId="{1CC848AD-3797-01C9-7450-218C8C3A3454}"/>
          </ac:spMkLst>
        </pc:spChg>
        <pc:picChg chg="add mod">
          <ac:chgData name="CAUKWELL, Jennie (CASTLE MEDICAL GROUP)" userId="9c4861fd-6f5b-42f4-906f-394ec76bebd7" providerId="ADAL" clId="{8E31CCE6-0012-4F4F-97EE-165C9A2F47FF}" dt="2026-10-19T15:27:12.680" v="2878" actId="14100"/>
          <ac:picMkLst>
            <pc:docMk/>
            <pc:sldMk cId="1691121579" sldId="741"/>
            <ac:picMk id="3" creationId="{3CF53E11-2B06-90D6-DA6C-BE4027D78C1B}"/>
          </ac:picMkLst>
        </pc:picChg>
      </pc:sldChg>
      <pc:sldChg chg="modSp add mod">
        <pc:chgData name="CAUKWELL, Jennie (CASTLE MEDICAL GROUP)" userId="9c4861fd-6f5b-42f4-906f-394ec76bebd7" providerId="ADAL" clId="{8E31CCE6-0012-4F4F-97EE-165C9A2F47FF}" dt="2026-10-19T16:45:13.167" v="3171" actId="1076"/>
        <pc:sldMkLst>
          <pc:docMk/>
          <pc:sldMk cId="266335018" sldId="742"/>
        </pc:sldMkLst>
        <pc:graphicFrameChg chg="mod">
          <ac:chgData name="CAUKWELL, Jennie (CASTLE MEDICAL GROUP)" userId="9c4861fd-6f5b-42f4-906f-394ec76bebd7" providerId="ADAL" clId="{8E31CCE6-0012-4F4F-97EE-165C9A2F47FF}" dt="2026-10-19T16:45:13.167" v="3171" actId="1076"/>
          <ac:graphicFrameMkLst>
            <pc:docMk/>
            <pc:sldMk cId="266335018" sldId="742"/>
            <ac:graphicFrameMk id="3" creationId="{35279402-2ADC-1984-D2C4-B07FB9680BF7}"/>
          </ac:graphicFrameMkLst>
        </pc:graphicFrameChg>
      </pc:sldChg>
    </pc:docChg>
  </pc:docChgLst>
  <pc:docChgLst>
    <pc:chgData clId="Web-{0C0D935C-4879-8E0C-A7A0-9CFD1ED109CF}"/>
    <pc:docChg chg="modSld">
      <pc:chgData name="" userId="" providerId="" clId="Web-{0C0D935C-4879-8E0C-A7A0-9CFD1ED109CF}" dt="2026-10-19T09:24:39.522" v="6" actId="20577"/>
      <pc:docMkLst>
        <pc:docMk/>
      </pc:docMkLst>
      <pc:sldChg chg="modSp">
        <pc:chgData name="" userId="" providerId="" clId="Web-{0C0D935C-4879-8E0C-A7A0-9CFD1ED109CF}" dt="2026-10-19T09:24:39.522" v="6" actId="20577"/>
        <pc:sldMkLst>
          <pc:docMk/>
          <pc:sldMk cId="3406264148" sldId="637"/>
        </pc:sldMkLst>
        <pc:spChg chg="mod">
          <ac:chgData name="" userId="" providerId="" clId="Web-{0C0D935C-4879-8E0C-A7A0-9CFD1ED109CF}" dt="2026-10-19T09:24:39.522" v="6" actId="20577"/>
          <ac:spMkLst>
            <pc:docMk/>
            <pc:sldMk cId="3406264148" sldId="637"/>
            <ac:spMk id="4" creationId="{29DD70BE-D53E-BE1C-F8AF-306A0334F0B4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3#2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509919-36B5-4162-8899-417A9F93473B}" type="doc">
      <dgm:prSet loTypeId="urn:microsoft.com/office/officeart/2018/5/layout/IconCircleLabelList" loCatId="icon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6A5BDF1C-4DB4-4133-A673-4C983557BA8F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sz="2000" cap="none">
              <a:solidFill>
                <a:schemeClr val="bg1"/>
              </a:solidFill>
            </a:rPr>
            <a:t>Praise left PST</a:t>
          </a:r>
        </a:p>
      </dgm:t>
    </dgm:pt>
    <dgm:pt modelId="{30A6D93E-B9C5-420C-8B92-AFB13DF60931}" type="parTrans" cxnId="{C14F2989-9F7D-4247-B945-CF3BE8DB6B22}">
      <dgm:prSet/>
      <dgm:spPr/>
      <dgm:t>
        <a:bodyPr/>
        <a:lstStyle/>
        <a:p>
          <a:endParaRPr lang="en-GB" sz="1800"/>
        </a:p>
      </dgm:t>
    </dgm:pt>
    <dgm:pt modelId="{5EB67D98-6F01-4FB4-A74B-A2CC5C1FAAB3}" type="sibTrans" cxnId="{C14F2989-9F7D-4247-B945-CF3BE8DB6B22}">
      <dgm:prSet/>
      <dgm:spPr/>
      <dgm:t>
        <a:bodyPr/>
        <a:lstStyle/>
        <a:p>
          <a:endParaRPr lang="en-GB" sz="1800"/>
        </a:p>
      </dgm:t>
    </dgm:pt>
    <dgm:pt modelId="{C82AE2FE-311C-4FD9-88C8-1D099649299C}">
      <dgm:prSet custT="1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 sz="2000" cap="none">
              <a:solidFill>
                <a:schemeClr val="bg1"/>
              </a:solidFill>
            </a:rPr>
            <a:t>Samual joined PST</a:t>
          </a:r>
        </a:p>
        <a:p>
          <a:pPr>
            <a:lnSpc>
              <a:spcPct val="100000"/>
            </a:lnSpc>
            <a:defRPr cap="all"/>
          </a:pPr>
          <a:r>
            <a:rPr lang="en-GB" sz="2000" cap="none">
              <a:solidFill>
                <a:schemeClr val="bg1"/>
              </a:solidFill>
            </a:rPr>
            <a:t>Lisa joining in Nov</a:t>
          </a:r>
          <a:endParaRPr lang="en-GB" sz="2000"/>
        </a:p>
      </dgm:t>
    </dgm:pt>
    <dgm:pt modelId="{BFE10AE9-09F3-4882-B475-24FD6BEA2BAA}" type="sibTrans" cxnId="{A018A792-19A5-421E-8039-CF88A74B1258}">
      <dgm:prSet/>
      <dgm:spPr/>
      <dgm:t>
        <a:bodyPr/>
        <a:lstStyle/>
        <a:p>
          <a:endParaRPr lang="en-GB"/>
        </a:p>
      </dgm:t>
    </dgm:pt>
    <dgm:pt modelId="{CF72AE66-4A90-49B4-AEB3-F9AA78A7FF7B}" type="parTrans" cxnId="{A018A792-19A5-421E-8039-CF88A74B1258}">
      <dgm:prSet/>
      <dgm:spPr/>
      <dgm:t>
        <a:bodyPr/>
        <a:lstStyle/>
        <a:p>
          <a:endParaRPr lang="en-GB"/>
        </a:p>
      </dgm:t>
    </dgm:pt>
    <dgm:pt modelId="{646ECFE3-E723-44CE-9B88-A7B9C0C3A301}" type="pres">
      <dgm:prSet presAssocID="{15509919-36B5-4162-8899-417A9F93473B}" presName="root" presStyleCnt="0">
        <dgm:presLayoutVars>
          <dgm:dir/>
          <dgm:resizeHandles val="exact"/>
        </dgm:presLayoutVars>
      </dgm:prSet>
      <dgm:spPr/>
    </dgm:pt>
    <dgm:pt modelId="{1A8F0A67-ED5A-44DA-9287-82D987FACF18}" type="pres">
      <dgm:prSet presAssocID="{6A5BDF1C-4DB4-4133-A673-4C983557BA8F}" presName="compNode" presStyleCnt="0"/>
      <dgm:spPr/>
    </dgm:pt>
    <dgm:pt modelId="{C5A2C7AB-CA6C-4FBD-AC25-0376BD01D62C}" type="pres">
      <dgm:prSet presAssocID="{6A5BDF1C-4DB4-4133-A673-4C983557BA8F}" presName="iconBgRect" presStyleLbl="bgShp" presStyleIdx="0" presStyleCnt="2"/>
      <dgm:spPr/>
    </dgm:pt>
    <dgm:pt modelId="{ECBEF954-6399-4471-9129-FC5E66FF50C5}" type="pres">
      <dgm:prSet presAssocID="{6A5BDF1C-4DB4-4133-A673-4C983557BA8F}" presName="iconRect" presStyleLbl="node1" presStyleIdx="0" presStyleCnt="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nce steps with solid fill"/>
        </a:ext>
      </dgm:extLst>
    </dgm:pt>
    <dgm:pt modelId="{9968416C-BB44-40E2-8D0A-988960528769}" type="pres">
      <dgm:prSet presAssocID="{6A5BDF1C-4DB4-4133-A673-4C983557BA8F}" presName="spaceRect" presStyleCnt="0"/>
      <dgm:spPr/>
    </dgm:pt>
    <dgm:pt modelId="{D42A4E38-1D10-4F4B-BAAE-5212CB098CD2}" type="pres">
      <dgm:prSet presAssocID="{6A5BDF1C-4DB4-4133-A673-4C983557BA8F}" presName="textRect" presStyleLbl="revTx" presStyleIdx="0" presStyleCnt="2">
        <dgm:presLayoutVars>
          <dgm:chMax val="1"/>
          <dgm:chPref val="1"/>
        </dgm:presLayoutVars>
      </dgm:prSet>
      <dgm:spPr/>
    </dgm:pt>
    <dgm:pt modelId="{AC6E027C-1CA9-42AF-9F30-4CC7B3A0CC0B}" type="pres">
      <dgm:prSet presAssocID="{5EB67D98-6F01-4FB4-A74B-A2CC5C1FAAB3}" presName="sibTrans" presStyleCnt="0"/>
      <dgm:spPr/>
    </dgm:pt>
    <dgm:pt modelId="{0A36424E-725F-4AF8-9F3A-AC73E086E7F8}" type="pres">
      <dgm:prSet presAssocID="{C82AE2FE-311C-4FD9-88C8-1D099649299C}" presName="compNode" presStyleCnt="0"/>
      <dgm:spPr/>
    </dgm:pt>
    <dgm:pt modelId="{F13DA1F6-3629-42DC-AC06-E9D18C7DB453}" type="pres">
      <dgm:prSet presAssocID="{C82AE2FE-311C-4FD9-88C8-1D099649299C}" presName="iconBgRect" presStyleLbl="bgShp" presStyleIdx="1" presStyleCnt="2"/>
      <dgm:spPr/>
    </dgm:pt>
    <dgm:pt modelId="{ED627284-ABE1-4F87-B1A3-F08054640F51}" type="pres">
      <dgm:prSet presAssocID="{C82AE2FE-311C-4FD9-88C8-1D099649299C}" presName="iconRect" presStyleLbl="node1" presStyleIdx="1" presStyleCnt="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ll centre with solid fill"/>
        </a:ext>
      </dgm:extLst>
    </dgm:pt>
    <dgm:pt modelId="{296609D0-FA61-4B9A-9105-832653D5B8B8}" type="pres">
      <dgm:prSet presAssocID="{C82AE2FE-311C-4FD9-88C8-1D099649299C}" presName="spaceRect" presStyleCnt="0"/>
      <dgm:spPr/>
    </dgm:pt>
    <dgm:pt modelId="{250DFCBB-FE6B-4D57-9018-3BABB15030CD}" type="pres">
      <dgm:prSet presAssocID="{C82AE2FE-311C-4FD9-88C8-1D099649299C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F48AEA57-092C-4ADA-956E-A95AD21C22CF}" type="presOf" srcId="{C82AE2FE-311C-4FD9-88C8-1D099649299C}" destId="{250DFCBB-FE6B-4D57-9018-3BABB15030CD}" srcOrd="0" destOrd="0" presId="urn:microsoft.com/office/officeart/2018/5/layout/IconCircleLabelList"/>
    <dgm:cxn modelId="{8CF22181-1657-4ED0-B13A-A140F611FC27}" type="presOf" srcId="{6A5BDF1C-4DB4-4133-A673-4C983557BA8F}" destId="{D42A4E38-1D10-4F4B-BAAE-5212CB098CD2}" srcOrd="0" destOrd="0" presId="urn:microsoft.com/office/officeart/2018/5/layout/IconCircleLabelList"/>
    <dgm:cxn modelId="{C14F2989-9F7D-4247-B945-CF3BE8DB6B22}" srcId="{15509919-36B5-4162-8899-417A9F93473B}" destId="{6A5BDF1C-4DB4-4133-A673-4C983557BA8F}" srcOrd="0" destOrd="0" parTransId="{30A6D93E-B9C5-420C-8B92-AFB13DF60931}" sibTransId="{5EB67D98-6F01-4FB4-A74B-A2CC5C1FAAB3}"/>
    <dgm:cxn modelId="{A018A792-19A5-421E-8039-CF88A74B1258}" srcId="{15509919-36B5-4162-8899-417A9F93473B}" destId="{C82AE2FE-311C-4FD9-88C8-1D099649299C}" srcOrd="1" destOrd="0" parTransId="{CF72AE66-4A90-49B4-AEB3-F9AA78A7FF7B}" sibTransId="{BFE10AE9-09F3-4882-B475-24FD6BEA2BAA}"/>
    <dgm:cxn modelId="{9BEAD2D8-95B5-4DA1-875C-B01E001EF22C}" type="presOf" srcId="{15509919-36B5-4162-8899-417A9F93473B}" destId="{646ECFE3-E723-44CE-9B88-A7B9C0C3A301}" srcOrd="0" destOrd="0" presId="urn:microsoft.com/office/officeart/2018/5/layout/IconCircleLabelList"/>
    <dgm:cxn modelId="{68E446C3-68C8-4204-BFFF-108560727FA4}" type="presParOf" srcId="{646ECFE3-E723-44CE-9B88-A7B9C0C3A301}" destId="{1A8F0A67-ED5A-44DA-9287-82D987FACF18}" srcOrd="0" destOrd="0" presId="urn:microsoft.com/office/officeart/2018/5/layout/IconCircleLabelList"/>
    <dgm:cxn modelId="{0C9EA976-F48F-4444-BF67-CAC0D0796656}" type="presParOf" srcId="{1A8F0A67-ED5A-44DA-9287-82D987FACF18}" destId="{C5A2C7AB-CA6C-4FBD-AC25-0376BD01D62C}" srcOrd="0" destOrd="0" presId="urn:microsoft.com/office/officeart/2018/5/layout/IconCircleLabelList"/>
    <dgm:cxn modelId="{DD19D784-0A9B-4D4B-8734-3D7276E80456}" type="presParOf" srcId="{1A8F0A67-ED5A-44DA-9287-82D987FACF18}" destId="{ECBEF954-6399-4471-9129-FC5E66FF50C5}" srcOrd="1" destOrd="0" presId="urn:microsoft.com/office/officeart/2018/5/layout/IconCircleLabelList"/>
    <dgm:cxn modelId="{731043B0-2969-49BB-8066-7514C485C09A}" type="presParOf" srcId="{1A8F0A67-ED5A-44DA-9287-82D987FACF18}" destId="{9968416C-BB44-40E2-8D0A-988960528769}" srcOrd="2" destOrd="0" presId="urn:microsoft.com/office/officeart/2018/5/layout/IconCircleLabelList"/>
    <dgm:cxn modelId="{8D6AD513-1A99-44D3-A299-EA11B218E115}" type="presParOf" srcId="{1A8F0A67-ED5A-44DA-9287-82D987FACF18}" destId="{D42A4E38-1D10-4F4B-BAAE-5212CB098CD2}" srcOrd="3" destOrd="0" presId="urn:microsoft.com/office/officeart/2018/5/layout/IconCircleLabelList"/>
    <dgm:cxn modelId="{3B4A33D3-B4D0-44A7-B82E-B979B22A7615}" type="presParOf" srcId="{646ECFE3-E723-44CE-9B88-A7B9C0C3A301}" destId="{AC6E027C-1CA9-42AF-9F30-4CC7B3A0CC0B}" srcOrd="1" destOrd="0" presId="urn:microsoft.com/office/officeart/2018/5/layout/IconCircleLabelList"/>
    <dgm:cxn modelId="{49B106B4-2C90-491C-9B1D-5BF631DD691B}" type="presParOf" srcId="{646ECFE3-E723-44CE-9B88-A7B9C0C3A301}" destId="{0A36424E-725F-4AF8-9F3A-AC73E086E7F8}" srcOrd="2" destOrd="0" presId="urn:microsoft.com/office/officeart/2018/5/layout/IconCircleLabelList"/>
    <dgm:cxn modelId="{B9BDFB6E-CF9D-4117-B5C4-C4CD9C0200C3}" type="presParOf" srcId="{0A36424E-725F-4AF8-9F3A-AC73E086E7F8}" destId="{F13DA1F6-3629-42DC-AC06-E9D18C7DB453}" srcOrd="0" destOrd="0" presId="urn:microsoft.com/office/officeart/2018/5/layout/IconCircleLabelList"/>
    <dgm:cxn modelId="{37C07ED4-1E71-4A8E-9E07-E46573E10B9C}" type="presParOf" srcId="{0A36424E-725F-4AF8-9F3A-AC73E086E7F8}" destId="{ED627284-ABE1-4F87-B1A3-F08054640F51}" srcOrd="1" destOrd="0" presId="urn:microsoft.com/office/officeart/2018/5/layout/IconCircleLabelList"/>
    <dgm:cxn modelId="{2C6F757E-E7C8-4D47-A16B-03E34D81043E}" type="presParOf" srcId="{0A36424E-725F-4AF8-9F3A-AC73E086E7F8}" destId="{296609D0-FA61-4B9A-9105-832653D5B8B8}" srcOrd="2" destOrd="0" presId="urn:microsoft.com/office/officeart/2018/5/layout/IconCircleLabelList"/>
    <dgm:cxn modelId="{28A4C02B-F3C9-4B14-934E-86627D2F48E7}" type="presParOf" srcId="{0A36424E-725F-4AF8-9F3A-AC73E086E7F8}" destId="{250DFCBB-FE6B-4D57-9018-3BABB15030CD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7A7322-8045-4D4A-82E4-F6A745BAC9B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AECC3641-584A-4B2C-9288-14A4943A9EDD}">
      <dgm:prSet phldrT="[Text]" phldr="0"/>
      <dgm:spPr/>
      <dgm:t>
        <a:bodyPr/>
        <a:lstStyle/>
        <a:p>
          <a:pPr rtl="0"/>
          <a:r>
            <a:rPr lang="en-GB">
              <a:latin typeface="Aptos Display" panose="02110004020202020204"/>
            </a:rPr>
            <a:t>Thank you for your support</a:t>
          </a:r>
          <a:endParaRPr lang="en-GB"/>
        </a:p>
      </dgm:t>
    </dgm:pt>
    <dgm:pt modelId="{F63B1951-DD5A-4100-8CB1-FDFEDF41CB4B}" type="parTrans" cxnId="{1C0C3446-B187-412D-9B77-EA9200D31797}">
      <dgm:prSet/>
      <dgm:spPr/>
      <dgm:t>
        <a:bodyPr/>
        <a:lstStyle/>
        <a:p>
          <a:endParaRPr lang="en-GB"/>
        </a:p>
      </dgm:t>
    </dgm:pt>
    <dgm:pt modelId="{A07248D0-6B67-4F45-8AD2-F696AC0BD918}" type="sibTrans" cxnId="{1C0C3446-B187-412D-9B77-EA9200D31797}">
      <dgm:prSet/>
      <dgm:spPr/>
      <dgm:t>
        <a:bodyPr/>
        <a:lstStyle/>
        <a:p>
          <a:endParaRPr lang="en-GB"/>
        </a:p>
      </dgm:t>
    </dgm:pt>
    <dgm:pt modelId="{32854315-1C41-4D77-94A5-4EE13894EDFF}" type="pres">
      <dgm:prSet presAssocID="{CF7A7322-8045-4D4A-82E4-F6A745BAC9B0}" presName="diagram" presStyleCnt="0">
        <dgm:presLayoutVars>
          <dgm:dir/>
          <dgm:resizeHandles val="exact"/>
        </dgm:presLayoutVars>
      </dgm:prSet>
      <dgm:spPr/>
    </dgm:pt>
    <dgm:pt modelId="{250DDDEE-EFB4-44E6-8BE1-5E7C3461D95A}" type="pres">
      <dgm:prSet presAssocID="{AECC3641-584A-4B2C-9288-14A4943A9EDD}" presName="node" presStyleLbl="node1" presStyleIdx="0" presStyleCnt="1">
        <dgm:presLayoutVars>
          <dgm:bulletEnabled val="1"/>
        </dgm:presLayoutVars>
      </dgm:prSet>
      <dgm:spPr/>
    </dgm:pt>
  </dgm:ptLst>
  <dgm:cxnLst>
    <dgm:cxn modelId="{1C0C3446-B187-412D-9B77-EA9200D31797}" srcId="{CF7A7322-8045-4D4A-82E4-F6A745BAC9B0}" destId="{AECC3641-584A-4B2C-9288-14A4943A9EDD}" srcOrd="0" destOrd="0" parTransId="{F63B1951-DD5A-4100-8CB1-FDFEDF41CB4B}" sibTransId="{A07248D0-6B67-4F45-8AD2-F696AC0BD918}"/>
    <dgm:cxn modelId="{636816C7-36D6-4AA0-8FC6-3D9B4EC3A868}" type="presOf" srcId="{AECC3641-584A-4B2C-9288-14A4943A9EDD}" destId="{250DDDEE-EFB4-44E6-8BE1-5E7C3461D95A}" srcOrd="0" destOrd="0" presId="urn:microsoft.com/office/officeart/2005/8/layout/default"/>
    <dgm:cxn modelId="{52C5CBD2-6F13-4FBF-BB38-31920D204B42}" type="presOf" srcId="{CF7A7322-8045-4D4A-82E4-F6A745BAC9B0}" destId="{32854315-1C41-4D77-94A5-4EE13894EDFF}" srcOrd="0" destOrd="0" presId="urn:microsoft.com/office/officeart/2005/8/layout/default"/>
    <dgm:cxn modelId="{B52BBB74-E582-4048-A12C-A1F9341F2155}" type="presParOf" srcId="{32854315-1C41-4D77-94A5-4EE13894EDFF}" destId="{250DDDEE-EFB4-44E6-8BE1-5E7C3461D95A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006391-A781-4CE6-B8FC-A4858A156F0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0583846-BB30-4300-A71D-974842F19BC2}" type="pres">
      <dgm:prSet presAssocID="{81006391-A781-4CE6-B8FC-A4858A156F0C}" presName="diagram" presStyleCnt="0">
        <dgm:presLayoutVars>
          <dgm:dir/>
          <dgm:resizeHandles val="exact"/>
        </dgm:presLayoutVars>
      </dgm:prSet>
      <dgm:spPr/>
    </dgm:pt>
  </dgm:ptLst>
  <dgm:cxnLst>
    <dgm:cxn modelId="{B52E5DB2-ECB3-4F0E-9BB8-DC9242C5E0EE}" type="presOf" srcId="{81006391-A781-4CE6-B8FC-A4858A156F0C}" destId="{90583846-BB30-4300-A71D-974842F19BC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F70B3B-7210-4AE0-8075-44C500B22B0A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559A3FA0-CDDD-4F9D-BCD1-851719DEBF62}">
      <dgm:prSet phldrT="[Text]"/>
      <dgm:spPr/>
      <dgm:t>
        <a:bodyPr/>
        <a:lstStyle/>
        <a:p>
          <a:r>
            <a:rPr lang="en-GB"/>
            <a:t>Following feedback from CQC</a:t>
          </a:r>
        </a:p>
      </dgm:t>
    </dgm:pt>
    <dgm:pt modelId="{E3288CB8-FCCC-4BD2-8BAB-8E8DA1D72A2F}" type="parTrans" cxnId="{3D9BC64A-2EEC-4B9C-A23E-196DDFF2CD62}">
      <dgm:prSet/>
      <dgm:spPr/>
      <dgm:t>
        <a:bodyPr/>
        <a:lstStyle/>
        <a:p>
          <a:endParaRPr lang="en-GB"/>
        </a:p>
      </dgm:t>
    </dgm:pt>
    <dgm:pt modelId="{D2234AEE-6A79-4B0A-BF34-F0B8045FC7B2}" type="sibTrans" cxnId="{3D9BC64A-2EEC-4B9C-A23E-196DDFF2CD62}">
      <dgm:prSet/>
      <dgm:spPr/>
      <dgm:t>
        <a:bodyPr/>
        <a:lstStyle/>
        <a:p>
          <a:endParaRPr lang="en-GB"/>
        </a:p>
      </dgm:t>
    </dgm:pt>
    <dgm:pt modelId="{799D2147-A208-40D9-A85C-5E1DA49E65DC}">
      <dgm:prSet phldrT="[Text]"/>
      <dgm:spPr/>
      <dgm:t>
        <a:bodyPr/>
        <a:lstStyle/>
        <a:p>
          <a:r>
            <a:rPr lang="en-GB"/>
            <a:t>We are making changes to our processes</a:t>
          </a:r>
        </a:p>
      </dgm:t>
    </dgm:pt>
    <dgm:pt modelId="{EA2FD689-BA2F-4718-A3FB-3925D11B14FD}" type="parTrans" cxnId="{503BEB94-6E34-4C3D-B587-C6846EACADEF}">
      <dgm:prSet/>
      <dgm:spPr/>
      <dgm:t>
        <a:bodyPr/>
        <a:lstStyle/>
        <a:p>
          <a:endParaRPr lang="en-GB"/>
        </a:p>
      </dgm:t>
    </dgm:pt>
    <dgm:pt modelId="{D0ADF9EB-DD85-43E7-BE24-C8522F6DE778}" type="sibTrans" cxnId="{503BEB94-6E34-4C3D-B587-C6846EACADEF}">
      <dgm:prSet/>
      <dgm:spPr/>
      <dgm:t>
        <a:bodyPr/>
        <a:lstStyle/>
        <a:p>
          <a:endParaRPr lang="en-GB"/>
        </a:p>
      </dgm:t>
    </dgm:pt>
    <dgm:pt modelId="{2A5FA4EF-A875-4CB4-9458-E73916F94FC4}">
      <dgm:prSet phldrT="[Text]"/>
      <dgm:spPr/>
      <dgm:t>
        <a:bodyPr/>
        <a:lstStyle/>
        <a:p>
          <a:r>
            <a:rPr lang="en-GB"/>
            <a:t>We appreciate these may be unpopular</a:t>
          </a:r>
        </a:p>
      </dgm:t>
    </dgm:pt>
    <dgm:pt modelId="{F01858C1-EDC1-4A2A-A506-CF83FE057E4C}" type="parTrans" cxnId="{461E7B98-AC68-4B19-8534-7F12C69D762E}">
      <dgm:prSet/>
      <dgm:spPr/>
      <dgm:t>
        <a:bodyPr/>
        <a:lstStyle/>
        <a:p>
          <a:endParaRPr lang="en-GB"/>
        </a:p>
      </dgm:t>
    </dgm:pt>
    <dgm:pt modelId="{A405A4EB-A29A-483D-A9EE-79F1D944F081}" type="sibTrans" cxnId="{461E7B98-AC68-4B19-8534-7F12C69D762E}">
      <dgm:prSet/>
      <dgm:spPr/>
      <dgm:t>
        <a:bodyPr/>
        <a:lstStyle/>
        <a:p>
          <a:endParaRPr lang="en-GB"/>
        </a:p>
      </dgm:t>
    </dgm:pt>
    <dgm:pt modelId="{F9A670F3-3E17-4433-A45E-993BEF8C0698}">
      <dgm:prSet/>
      <dgm:spPr/>
      <dgm:t>
        <a:bodyPr/>
        <a:lstStyle/>
        <a:p>
          <a:r>
            <a:rPr lang="en-GB"/>
            <a:t>Patient safety has to come first</a:t>
          </a:r>
        </a:p>
      </dgm:t>
    </dgm:pt>
    <dgm:pt modelId="{176BDCED-0B8F-4F2B-8916-3626F244A69B}" type="parTrans" cxnId="{DB73DA2D-4F36-4EAD-88E3-08A93C41A77A}">
      <dgm:prSet/>
      <dgm:spPr/>
      <dgm:t>
        <a:bodyPr/>
        <a:lstStyle/>
        <a:p>
          <a:endParaRPr lang="en-GB"/>
        </a:p>
      </dgm:t>
    </dgm:pt>
    <dgm:pt modelId="{A379DBF6-5C62-409E-8355-7F690A4F81D2}" type="sibTrans" cxnId="{DB73DA2D-4F36-4EAD-88E3-08A93C41A77A}">
      <dgm:prSet/>
      <dgm:spPr/>
      <dgm:t>
        <a:bodyPr/>
        <a:lstStyle/>
        <a:p>
          <a:endParaRPr lang="en-GB"/>
        </a:p>
      </dgm:t>
    </dgm:pt>
    <dgm:pt modelId="{D5562F2D-31DA-4621-B429-A5D3F881B82E}" type="pres">
      <dgm:prSet presAssocID="{A8F70B3B-7210-4AE0-8075-44C500B22B0A}" presName="CompostProcess" presStyleCnt="0">
        <dgm:presLayoutVars>
          <dgm:dir/>
          <dgm:resizeHandles val="exact"/>
        </dgm:presLayoutVars>
      </dgm:prSet>
      <dgm:spPr/>
    </dgm:pt>
    <dgm:pt modelId="{41F9ADB4-AF3F-4D98-942C-8EB0B736B1F0}" type="pres">
      <dgm:prSet presAssocID="{A8F70B3B-7210-4AE0-8075-44C500B22B0A}" presName="arrow" presStyleLbl="bgShp" presStyleIdx="0" presStyleCnt="1"/>
      <dgm:spPr/>
    </dgm:pt>
    <dgm:pt modelId="{17B0AC34-E606-4400-9449-A63215E05919}" type="pres">
      <dgm:prSet presAssocID="{A8F70B3B-7210-4AE0-8075-44C500B22B0A}" presName="linearProcess" presStyleCnt="0"/>
      <dgm:spPr/>
    </dgm:pt>
    <dgm:pt modelId="{4A9C9593-6A7D-4980-85F4-A93446DA9632}" type="pres">
      <dgm:prSet presAssocID="{559A3FA0-CDDD-4F9D-BCD1-851719DEBF62}" presName="textNode" presStyleLbl="node1" presStyleIdx="0" presStyleCnt="4">
        <dgm:presLayoutVars>
          <dgm:bulletEnabled val="1"/>
        </dgm:presLayoutVars>
      </dgm:prSet>
      <dgm:spPr/>
    </dgm:pt>
    <dgm:pt modelId="{864443A1-CB6B-42D3-8317-37F7FFCEDED3}" type="pres">
      <dgm:prSet presAssocID="{D2234AEE-6A79-4B0A-BF34-F0B8045FC7B2}" presName="sibTrans" presStyleCnt="0"/>
      <dgm:spPr/>
    </dgm:pt>
    <dgm:pt modelId="{FE8438F4-1873-44DA-85D6-3C6B0BBAFD8F}" type="pres">
      <dgm:prSet presAssocID="{799D2147-A208-40D9-A85C-5E1DA49E65DC}" presName="textNode" presStyleLbl="node1" presStyleIdx="1" presStyleCnt="4">
        <dgm:presLayoutVars>
          <dgm:bulletEnabled val="1"/>
        </dgm:presLayoutVars>
      </dgm:prSet>
      <dgm:spPr/>
    </dgm:pt>
    <dgm:pt modelId="{D0E2B6B2-0384-4C3E-9859-D4CDB3F70AFB}" type="pres">
      <dgm:prSet presAssocID="{D0ADF9EB-DD85-43E7-BE24-C8522F6DE778}" presName="sibTrans" presStyleCnt="0"/>
      <dgm:spPr/>
    </dgm:pt>
    <dgm:pt modelId="{2959AB27-1FEC-42D4-AE94-9BB2DB62635C}" type="pres">
      <dgm:prSet presAssocID="{2A5FA4EF-A875-4CB4-9458-E73916F94FC4}" presName="textNode" presStyleLbl="node1" presStyleIdx="2" presStyleCnt="4">
        <dgm:presLayoutVars>
          <dgm:bulletEnabled val="1"/>
        </dgm:presLayoutVars>
      </dgm:prSet>
      <dgm:spPr/>
    </dgm:pt>
    <dgm:pt modelId="{320647F2-E22B-478B-BE69-1BEC41D64E4A}" type="pres">
      <dgm:prSet presAssocID="{A405A4EB-A29A-483D-A9EE-79F1D944F081}" presName="sibTrans" presStyleCnt="0"/>
      <dgm:spPr/>
    </dgm:pt>
    <dgm:pt modelId="{7E31E149-5028-4D67-A79B-E9E20CED65E3}" type="pres">
      <dgm:prSet presAssocID="{F9A670F3-3E17-4433-A45E-993BEF8C0698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DB73DA2D-4F36-4EAD-88E3-08A93C41A77A}" srcId="{A8F70B3B-7210-4AE0-8075-44C500B22B0A}" destId="{F9A670F3-3E17-4433-A45E-993BEF8C0698}" srcOrd="3" destOrd="0" parTransId="{176BDCED-0B8F-4F2B-8916-3626F244A69B}" sibTransId="{A379DBF6-5C62-409E-8355-7F690A4F81D2}"/>
    <dgm:cxn modelId="{0D30EA36-0901-4C57-B026-13A4F411BD13}" type="presOf" srcId="{799D2147-A208-40D9-A85C-5E1DA49E65DC}" destId="{FE8438F4-1873-44DA-85D6-3C6B0BBAFD8F}" srcOrd="0" destOrd="0" presId="urn:microsoft.com/office/officeart/2005/8/layout/hProcess9"/>
    <dgm:cxn modelId="{3D9BC64A-2EEC-4B9C-A23E-196DDFF2CD62}" srcId="{A8F70B3B-7210-4AE0-8075-44C500B22B0A}" destId="{559A3FA0-CDDD-4F9D-BCD1-851719DEBF62}" srcOrd="0" destOrd="0" parTransId="{E3288CB8-FCCC-4BD2-8BAB-8E8DA1D72A2F}" sibTransId="{D2234AEE-6A79-4B0A-BF34-F0B8045FC7B2}"/>
    <dgm:cxn modelId="{B71BE771-372E-4337-8024-114EBE2E48B6}" type="presOf" srcId="{559A3FA0-CDDD-4F9D-BCD1-851719DEBF62}" destId="{4A9C9593-6A7D-4980-85F4-A93446DA9632}" srcOrd="0" destOrd="0" presId="urn:microsoft.com/office/officeart/2005/8/layout/hProcess9"/>
    <dgm:cxn modelId="{6437727F-7902-47B0-A563-8FAADDC2D609}" type="presOf" srcId="{F9A670F3-3E17-4433-A45E-993BEF8C0698}" destId="{7E31E149-5028-4D67-A79B-E9E20CED65E3}" srcOrd="0" destOrd="0" presId="urn:microsoft.com/office/officeart/2005/8/layout/hProcess9"/>
    <dgm:cxn modelId="{503BEB94-6E34-4C3D-B587-C6846EACADEF}" srcId="{A8F70B3B-7210-4AE0-8075-44C500B22B0A}" destId="{799D2147-A208-40D9-A85C-5E1DA49E65DC}" srcOrd="1" destOrd="0" parTransId="{EA2FD689-BA2F-4718-A3FB-3925D11B14FD}" sibTransId="{D0ADF9EB-DD85-43E7-BE24-C8522F6DE778}"/>
    <dgm:cxn modelId="{461E7B98-AC68-4B19-8534-7F12C69D762E}" srcId="{A8F70B3B-7210-4AE0-8075-44C500B22B0A}" destId="{2A5FA4EF-A875-4CB4-9458-E73916F94FC4}" srcOrd="2" destOrd="0" parTransId="{F01858C1-EDC1-4A2A-A506-CF83FE057E4C}" sibTransId="{A405A4EB-A29A-483D-A9EE-79F1D944F081}"/>
    <dgm:cxn modelId="{9CE575A8-795C-427E-81DB-F5C91F175D33}" type="presOf" srcId="{A8F70B3B-7210-4AE0-8075-44C500B22B0A}" destId="{D5562F2D-31DA-4621-B429-A5D3F881B82E}" srcOrd="0" destOrd="0" presId="urn:microsoft.com/office/officeart/2005/8/layout/hProcess9"/>
    <dgm:cxn modelId="{11DCACDE-3FFB-47DA-9907-25E8E34FCB7D}" type="presOf" srcId="{2A5FA4EF-A875-4CB4-9458-E73916F94FC4}" destId="{2959AB27-1FEC-42D4-AE94-9BB2DB62635C}" srcOrd="0" destOrd="0" presId="urn:microsoft.com/office/officeart/2005/8/layout/hProcess9"/>
    <dgm:cxn modelId="{B51155D2-F3BB-4336-A2C3-675B628DB870}" type="presParOf" srcId="{D5562F2D-31DA-4621-B429-A5D3F881B82E}" destId="{41F9ADB4-AF3F-4D98-942C-8EB0B736B1F0}" srcOrd="0" destOrd="0" presId="urn:microsoft.com/office/officeart/2005/8/layout/hProcess9"/>
    <dgm:cxn modelId="{7B910EC0-E8FB-4AFE-81D6-C027539AC571}" type="presParOf" srcId="{D5562F2D-31DA-4621-B429-A5D3F881B82E}" destId="{17B0AC34-E606-4400-9449-A63215E05919}" srcOrd="1" destOrd="0" presId="urn:microsoft.com/office/officeart/2005/8/layout/hProcess9"/>
    <dgm:cxn modelId="{F43FCC63-C544-4927-81FB-299FE32C2371}" type="presParOf" srcId="{17B0AC34-E606-4400-9449-A63215E05919}" destId="{4A9C9593-6A7D-4980-85F4-A93446DA9632}" srcOrd="0" destOrd="0" presId="urn:microsoft.com/office/officeart/2005/8/layout/hProcess9"/>
    <dgm:cxn modelId="{7405C43D-CE9D-4C33-BD13-8BE799E41707}" type="presParOf" srcId="{17B0AC34-E606-4400-9449-A63215E05919}" destId="{864443A1-CB6B-42D3-8317-37F7FFCEDED3}" srcOrd="1" destOrd="0" presId="urn:microsoft.com/office/officeart/2005/8/layout/hProcess9"/>
    <dgm:cxn modelId="{39EE577D-D436-4D73-99F1-7B2F7485C057}" type="presParOf" srcId="{17B0AC34-E606-4400-9449-A63215E05919}" destId="{FE8438F4-1873-44DA-85D6-3C6B0BBAFD8F}" srcOrd="2" destOrd="0" presId="urn:microsoft.com/office/officeart/2005/8/layout/hProcess9"/>
    <dgm:cxn modelId="{95EAACA1-E601-41F7-92E0-5DE0EE5AA197}" type="presParOf" srcId="{17B0AC34-E606-4400-9449-A63215E05919}" destId="{D0E2B6B2-0384-4C3E-9859-D4CDB3F70AFB}" srcOrd="3" destOrd="0" presId="urn:microsoft.com/office/officeart/2005/8/layout/hProcess9"/>
    <dgm:cxn modelId="{DCA150F1-1249-450D-9CD2-994ADC44AD5C}" type="presParOf" srcId="{17B0AC34-E606-4400-9449-A63215E05919}" destId="{2959AB27-1FEC-42D4-AE94-9BB2DB62635C}" srcOrd="4" destOrd="0" presId="urn:microsoft.com/office/officeart/2005/8/layout/hProcess9"/>
    <dgm:cxn modelId="{0342FE9D-A754-43DC-930A-8DE853FE324C}" type="presParOf" srcId="{17B0AC34-E606-4400-9449-A63215E05919}" destId="{320647F2-E22B-478B-BE69-1BEC41D64E4A}" srcOrd="5" destOrd="0" presId="urn:microsoft.com/office/officeart/2005/8/layout/hProcess9"/>
    <dgm:cxn modelId="{68E5CF55-11DA-475B-85EA-B6E25BCCB672}" type="presParOf" srcId="{17B0AC34-E606-4400-9449-A63215E05919}" destId="{7E31E149-5028-4D67-A79B-E9E20CED65E3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1006391-A781-4CE6-B8FC-A4858A156F0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90583846-BB30-4300-A71D-974842F19BC2}" type="pres">
      <dgm:prSet presAssocID="{81006391-A781-4CE6-B8FC-A4858A156F0C}" presName="diagram" presStyleCnt="0">
        <dgm:presLayoutVars>
          <dgm:dir/>
          <dgm:resizeHandles val="exact"/>
        </dgm:presLayoutVars>
      </dgm:prSet>
      <dgm:spPr/>
    </dgm:pt>
  </dgm:ptLst>
  <dgm:cxnLst>
    <dgm:cxn modelId="{B52E5DB2-ECB3-4F0E-9BB8-DC9242C5E0EE}" type="presOf" srcId="{81006391-A781-4CE6-B8FC-A4858A156F0C}" destId="{90583846-BB30-4300-A71D-974842F19BC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D840FA3-F212-4006-92C5-1F5CB45237E6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FB8DDA80-DEBE-4B47-B4AE-4CD6E5A66AD5}">
      <dgm:prSet phldrT="[Text]"/>
      <dgm:spPr/>
      <dgm:t>
        <a:bodyPr/>
        <a:lstStyle/>
        <a:p>
          <a:r>
            <a:rPr lang="en-GB"/>
            <a:t>NHS App</a:t>
          </a:r>
        </a:p>
      </dgm:t>
    </dgm:pt>
    <dgm:pt modelId="{62C65ADD-4D0C-45D5-8335-11A87E5A6CAD}" type="parTrans" cxnId="{D94C5281-B6EA-486A-9B45-DBE361D1E2AF}">
      <dgm:prSet/>
      <dgm:spPr/>
      <dgm:t>
        <a:bodyPr/>
        <a:lstStyle/>
        <a:p>
          <a:endParaRPr lang="en-GB"/>
        </a:p>
      </dgm:t>
    </dgm:pt>
    <dgm:pt modelId="{5BC8B780-33D3-4655-84AD-482F7BDCC325}" type="sibTrans" cxnId="{D94C5281-B6EA-486A-9B45-DBE361D1E2AF}">
      <dgm:prSet/>
      <dgm:spPr/>
      <dgm:t>
        <a:bodyPr/>
        <a:lstStyle/>
        <a:p>
          <a:endParaRPr lang="en-GB"/>
        </a:p>
      </dgm:t>
    </dgm:pt>
    <dgm:pt modelId="{A239F37F-F857-47A7-B068-22E1FFD6A252}">
      <dgm:prSet phldrT="[Text]"/>
      <dgm:spPr/>
      <dgm:t>
        <a:bodyPr/>
        <a:lstStyle/>
        <a:p>
          <a:r>
            <a:rPr lang="en-GB" err="1"/>
            <a:t>SystmOnline</a:t>
          </a:r>
          <a:endParaRPr lang="en-GB"/>
        </a:p>
      </dgm:t>
    </dgm:pt>
    <dgm:pt modelId="{5DB7D394-BCDB-4D9E-A92A-740E0AD17475}" type="parTrans" cxnId="{56A832E0-B8C9-4E8E-BA18-B2509F70E036}">
      <dgm:prSet/>
      <dgm:spPr/>
      <dgm:t>
        <a:bodyPr/>
        <a:lstStyle/>
        <a:p>
          <a:endParaRPr lang="en-GB"/>
        </a:p>
      </dgm:t>
    </dgm:pt>
    <dgm:pt modelId="{CD8C17D2-C4ED-4B4D-A4DB-304514A96B79}" type="sibTrans" cxnId="{56A832E0-B8C9-4E8E-BA18-B2509F70E036}">
      <dgm:prSet/>
      <dgm:spPr/>
      <dgm:t>
        <a:bodyPr/>
        <a:lstStyle/>
        <a:p>
          <a:endParaRPr lang="en-GB"/>
        </a:p>
      </dgm:t>
    </dgm:pt>
    <dgm:pt modelId="{DFE072B0-0BE4-4AEB-9EE7-39ADDE433ABC}">
      <dgm:prSet phldrT="[Text]"/>
      <dgm:spPr/>
      <dgm:t>
        <a:bodyPr/>
        <a:lstStyle/>
        <a:p>
          <a:r>
            <a:rPr lang="en-GB"/>
            <a:t>Rapid Health (Admin Query)</a:t>
          </a:r>
        </a:p>
      </dgm:t>
    </dgm:pt>
    <dgm:pt modelId="{57C29966-7A2C-4ABF-A884-33E10D72EA9C}" type="parTrans" cxnId="{272741F2-CB15-4A3A-A8DE-ED45143998FF}">
      <dgm:prSet/>
      <dgm:spPr/>
      <dgm:t>
        <a:bodyPr/>
        <a:lstStyle/>
        <a:p>
          <a:endParaRPr lang="en-GB"/>
        </a:p>
      </dgm:t>
    </dgm:pt>
    <dgm:pt modelId="{93D0B042-823C-4D70-9DDB-B6C1F70B7914}" type="sibTrans" cxnId="{272741F2-CB15-4A3A-A8DE-ED45143998FF}">
      <dgm:prSet/>
      <dgm:spPr/>
      <dgm:t>
        <a:bodyPr/>
        <a:lstStyle/>
        <a:p>
          <a:endParaRPr lang="en-GB"/>
        </a:p>
      </dgm:t>
    </dgm:pt>
    <dgm:pt modelId="{9464FBEF-BBDD-41A2-B74B-AAE31A00EE1F}">
      <dgm:prSet phldrT="[Text]"/>
      <dgm:spPr/>
      <dgm:t>
        <a:bodyPr/>
        <a:lstStyle/>
        <a:p>
          <a:r>
            <a:rPr lang="en-GB"/>
            <a:t>Paper (leave in yellow box)</a:t>
          </a:r>
        </a:p>
      </dgm:t>
    </dgm:pt>
    <dgm:pt modelId="{46FC2D31-B393-4056-AFA7-902AB231F5F1}" type="parTrans" cxnId="{A054801A-EB6F-40D0-A927-97CAA5280931}">
      <dgm:prSet/>
      <dgm:spPr/>
      <dgm:t>
        <a:bodyPr/>
        <a:lstStyle/>
        <a:p>
          <a:endParaRPr lang="en-GB"/>
        </a:p>
      </dgm:t>
    </dgm:pt>
    <dgm:pt modelId="{3C109B9B-9B1F-4ECD-ACA2-2E45F7DA995D}" type="sibTrans" cxnId="{A054801A-EB6F-40D0-A927-97CAA5280931}">
      <dgm:prSet/>
      <dgm:spPr/>
      <dgm:t>
        <a:bodyPr/>
        <a:lstStyle/>
        <a:p>
          <a:endParaRPr lang="en-GB"/>
        </a:p>
      </dgm:t>
    </dgm:pt>
    <dgm:pt modelId="{8D61A45C-876B-4BAA-AC11-BA0D3B5EC3F2}" type="pres">
      <dgm:prSet presAssocID="{BD840FA3-F212-4006-92C5-1F5CB45237E6}" presName="diagram" presStyleCnt="0">
        <dgm:presLayoutVars>
          <dgm:dir/>
          <dgm:resizeHandles val="exact"/>
        </dgm:presLayoutVars>
      </dgm:prSet>
      <dgm:spPr/>
    </dgm:pt>
    <dgm:pt modelId="{769CE40E-1C7C-4E85-809A-6CDD4A80AAE3}" type="pres">
      <dgm:prSet presAssocID="{FB8DDA80-DEBE-4B47-B4AE-4CD6E5A66AD5}" presName="node" presStyleLbl="node1" presStyleIdx="0" presStyleCnt="4">
        <dgm:presLayoutVars>
          <dgm:bulletEnabled val="1"/>
        </dgm:presLayoutVars>
      </dgm:prSet>
      <dgm:spPr/>
    </dgm:pt>
    <dgm:pt modelId="{FDB58A51-1D04-4466-B4ED-132D26BB38A9}" type="pres">
      <dgm:prSet presAssocID="{5BC8B780-33D3-4655-84AD-482F7BDCC325}" presName="sibTrans" presStyleCnt="0"/>
      <dgm:spPr/>
    </dgm:pt>
    <dgm:pt modelId="{EE603136-B323-4B2B-8D9D-9EB0FA1EF742}" type="pres">
      <dgm:prSet presAssocID="{A239F37F-F857-47A7-B068-22E1FFD6A252}" presName="node" presStyleLbl="node1" presStyleIdx="1" presStyleCnt="4">
        <dgm:presLayoutVars>
          <dgm:bulletEnabled val="1"/>
        </dgm:presLayoutVars>
      </dgm:prSet>
      <dgm:spPr/>
    </dgm:pt>
    <dgm:pt modelId="{B9862074-F535-4510-970B-E716B57393A5}" type="pres">
      <dgm:prSet presAssocID="{CD8C17D2-C4ED-4B4D-A4DB-304514A96B79}" presName="sibTrans" presStyleCnt="0"/>
      <dgm:spPr/>
    </dgm:pt>
    <dgm:pt modelId="{B827D337-970A-4B15-90F2-7615D54AF040}" type="pres">
      <dgm:prSet presAssocID="{DFE072B0-0BE4-4AEB-9EE7-39ADDE433ABC}" presName="node" presStyleLbl="node1" presStyleIdx="2" presStyleCnt="4">
        <dgm:presLayoutVars>
          <dgm:bulletEnabled val="1"/>
        </dgm:presLayoutVars>
      </dgm:prSet>
      <dgm:spPr/>
    </dgm:pt>
    <dgm:pt modelId="{30986789-1642-43E8-8843-80387AA0D2CD}" type="pres">
      <dgm:prSet presAssocID="{93D0B042-823C-4D70-9DDB-B6C1F70B7914}" presName="sibTrans" presStyleCnt="0"/>
      <dgm:spPr/>
    </dgm:pt>
    <dgm:pt modelId="{ED0B4BB5-D9EE-46EC-9BA9-32DF92324B5D}" type="pres">
      <dgm:prSet presAssocID="{9464FBEF-BBDD-41A2-B74B-AAE31A00EE1F}" presName="node" presStyleLbl="node1" presStyleIdx="3" presStyleCnt="4">
        <dgm:presLayoutVars>
          <dgm:bulletEnabled val="1"/>
        </dgm:presLayoutVars>
      </dgm:prSet>
      <dgm:spPr/>
    </dgm:pt>
  </dgm:ptLst>
  <dgm:cxnLst>
    <dgm:cxn modelId="{A054801A-EB6F-40D0-A927-97CAA5280931}" srcId="{BD840FA3-F212-4006-92C5-1F5CB45237E6}" destId="{9464FBEF-BBDD-41A2-B74B-AAE31A00EE1F}" srcOrd="3" destOrd="0" parTransId="{46FC2D31-B393-4056-AFA7-902AB231F5F1}" sibTransId="{3C109B9B-9B1F-4ECD-ACA2-2E45F7DA995D}"/>
    <dgm:cxn modelId="{84405664-19B0-4612-A8E1-12F7294D02DB}" type="presOf" srcId="{BD840FA3-F212-4006-92C5-1F5CB45237E6}" destId="{8D61A45C-876B-4BAA-AC11-BA0D3B5EC3F2}" srcOrd="0" destOrd="0" presId="urn:microsoft.com/office/officeart/2005/8/layout/default"/>
    <dgm:cxn modelId="{F8114E75-FD70-4408-8CD3-3C7533C651EB}" type="presOf" srcId="{DFE072B0-0BE4-4AEB-9EE7-39ADDE433ABC}" destId="{B827D337-970A-4B15-90F2-7615D54AF040}" srcOrd="0" destOrd="0" presId="urn:microsoft.com/office/officeart/2005/8/layout/default"/>
    <dgm:cxn modelId="{5B417356-549B-4175-8DE2-80834485CD84}" type="presOf" srcId="{9464FBEF-BBDD-41A2-B74B-AAE31A00EE1F}" destId="{ED0B4BB5-D9EE-46EC-9BA9-32DF92324B5D}" srcOrd="0" destOrd="0" presId="urn:microsoft.com/office/officeart/2005/8/layout/default"/>
    <dgm:cxn modelId="{D94C5281-B6EA-486A-9B45-DBE361D1E2AF}" srcId="{BD840FA3-F212-4006-92C5-1F5CB45237E6}" destId="{FB8DDA80-DEBE-4B47-B4AE-4CD6E5A66AD5}" srcOrd="0" destOrd="0" parTransId="{62C65ADD-4D0C-45D5-8335-11A87E5A6CAD}" sibTransId="{5BC8B780-33D3-4655-84AD-482F7BDCC325}"/>
    <dgm:cxn modelId="{BABB8883-2765-4569-AD91-D305CDA1EA4A}" type="presOf" srcId="{FB8DDA80-DEBE-4B47-B4AE-4CD6E5A66AD5}" destId="{769CE40E-1C7C-4E85-809A-6CDD4A80AAE3}" srcOrd="0" destOrd="0" presId="urn:microsoft.com/office/officeart/2005/8/layout/default"/>
    <dgm:cxn modelId="{56A832E0-B8C9-4E8E-BA18-B2509F70E036}" srcId="{BD840FA3-F212-4006-92C5-1F5CB45237E6}" destId="{A239F37F-F857-47A7-B068-22E1FFD6A252}" srcOrd="1" destOrd="0" parTransId="{5DB7D394-BCDB-4D9E-A92A-740E0AD17475}" sibTransId="{CD8C17D2-C4ED-4B4D-A4DB-304514A96B79}"/>
    <dgm:cxn modelId="{272741F2-CB15-4A3A-A8DE-ED45143998FF}" srcId="{BD840FA3-F212-4006-92C5-1F5CB45237E6}" destId="{DFE072B0-0BE4-4AEB-9EE7-39ADDE433ABC}" srcOrd="2" destOrd="0" parTransId="{57C29966-7A2C-4ABF-A884-33E10D72EA9C}" sibTransId="{93D0B042-823C-4D70-9DDB-B6C1F70B7914}"/>
    <dgm:cxn modelId="{2EB441FE-71CB-499D-9E55-AA8880DB3128}" type="presOf" srcId="{A239F37F-F857-47A7-B068-22E1FFD6A252}" destId="{EE603136-B323-4B2B-8D9D-9EB0FA1EF742}" srcOrd="0" destOrd="0" presId="urn:microsoft.com/office/officeart/2005/8/layout/default"/>
    <dgm:cxn modelId="{10900870-C4E4-4231-8328-7E776B14F064}" type="presParOf" srcId="{8D61A45C-876B-4BAA-AC11-BA0D3B5EC3F2}" destId="{769CE40E-1C7C-4E85-809A-6CDD4A80AAE3}" srcOrd="0" destOrd="0" presId="urn:microsoft.com/office/officeart/2005/8/layout/default"/>
    <dgm:cxn modelId="{328744E9-6CB8-4CC6-87D4-8571F89C667B}" type="presParOf" srcId="{8D61A45C-876B-4BAA-AC11-BA0D3B5EC3F2}" destId="{FDB58A51-1D04-4466-B4ED-132D26BB38A9}" srcOrd="1" destOrd="0" presId="urn:microsoft.com/office/officeart/2005/8/layout/default"/>
    <dgm:cxn modelId="{B9C8B1E4-D594-4159-B077-550D68F9FAFC}" type="presParOf" srcId="{8D61A45C-876B-4BAA-AC11-BA0D3B5EC3F2}" destId="{EE603136-B323-4B2B-8D9D-9EB0FA1EF742}" srcOrd="2" destOrd="0" presId="urn:microsoft.com/office/officeart/2005/8/layout/default"/>
    <dgm:cxn modelId="{1CBC8413-C6EE-464D-A5B9-B63C66250AB8}" type="presParOf" srcId="{8D61A45C-876B-4BAA-AC11-BA0D3B5EC3F2}" destId="{B9862074-F535-4510-970B-E716B57393A5}" srcOrd="3" destOrd="0" presId="urn:microsoft.com/office/officeart/2005/8/layout/default"/>
    <dgm:cxn modelId="{C4F3F870-2397-499D-AD4B-EE9B4B641F68}" type="presParOf" srcId="{8D61A45C-876B-4BAA-AC11-BA0D3B5EC3F2}" destId="{B827D337-970A-4B15-90F2-7615D54AF040}" srcOrd="4" destOrd="0" presId="urn:microsoft.com/office/officeart/2005/8/layout/default"/>
    <dgm:cxn modelId="{71A88E55-11C2-4531-8A38-C4462FAFB261}" type="presParOf" srcId="{8D61A45C-876B-4BAA-AC11-BA0D3B5EC3F2}" destId="{30986789-1642-43E8-8843-80387AA0D2CD}" srcOrd="5" destOrd="0" presId="urn:microsoft.com/office/officeart/2005/8/layout/default"/>
    <dgm:cxn modelId="{9C7F462D-7803-4621-8D57-C700877C561D}" type="presParOf" srcId="{8D61A45C-876B-4BAA-AC11-BA0D3B5EC3F2}" destId="{ED0B4BB5-D9EE-46EC-9BA9-32DF92324B5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C1FCDD8-0D74-46F2-89D8-B4DF66F2CB8E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</dgm:pt>
    <dgm:pt modelId="{508C5EB2-424D-4D73-9C49-269AAB3BC8EF}">
      <dgm:prSet phldrT="[Text]"/>
      <dgm:spPr/>
      <dgm:t>
        <a:bodyPr/>
        <a:lstStyle/>
        <a:p>
          <a:r>
            <a:rPr lang="en-GB"/>
            <a:t>We will no longer be taking email requests</a:t>
          </a:r>
        </a:p>
      </dgm:t>
    </dgm:pt>
    <dgm:pt modelId="{D0D3178C-5931-428A-838B-2156F3F93647}" type="parTrans" cxnId="{AF9D4B71-8746-4AD0-8850-E8F7126416F8}">
      <dgm:prSet/>
      <dgm:spPr/>
      <dgm:t>
        <a:bodyPr/>
        <a:lstStyle/>
        <a:p>
          <a:endParaRPr lang="en-GB"/>
        </a:p>
      </dgm:t>
    </dgm:pt>
    <dgm:pt modelId="{FABF842B-48E3-4EE6-B995-250DA693B433}" type="sibTrans" cxnId="{AF9D4B71-8746-4AD0-8850-E8F7126416F8}">
      <dgm:prSet/>
      <dgm:spPr/>
      <dgm:t>
        <a:bodyPr/>
        <a:lstStyle/>
        <a:p>
          <a:endParaRPr lang="en-GB"/>
        </a:p>
      </dgm:t>
    </dgm:pt>
    <dgm:pt modelId="{F0EAA2BA-F2C1-4CEE-876E-E8D727E02E9A}" type="pres">
      <dgm:prSet presAssocID="{5C1FCDD8-0D74-46F2-89D8-B4DF66F2CB8E}" presName="Name0" presStyleCnt="0">
        <dgm:presLayoutVars>
          <dgm:dir/>
          <dgm:animLvl val="lvl"/>
          <dgm:resizeHandles val="exact"/>
        </dgm:presLayoutVars>
      </dgm:prSet>
      <dgm:spPr/>
    </dgm:pt>
    <dgm:pt modelId="{169B17A9-E98A-487C-97E7-DEFF6E022718}" type="pres">
      <dgm:prSet presAssocID="{508C5EB2-424D-4D73-9C49-269AAB3BC8EF}" presName="parTxOnly" presStyleLbl="node1" presStyleIdx="0" presStyleCnt="1" custLinFactY="100000" custLinFactNeighborX="73999" custLinFactNeighborY="188003">
        <dgm:presLayoutVars>
          <dgm:chMax val="0"/>
          <dgm:chPref val="0"/>
          <dgm:bulletEnabled val="1"/>
        </dgm:presLayoutVars>
      </dgm:prSet>
      <dgm:spPr/>
    </dgm:pt>
  </dgm:ptLst>
  <dgm:cxnLst>
    <dgm:cxn modelId="{7398AA5F-6603-454B-8946-1BBD7C398D6F}" type="presOf" srcId="{508C5EB2-424D-4D73-9C49-269AAB3BC8EF}" destId="{169B17A9-E98A-487C-97E7-DEFF6E022718}" srcOrd="0" destOrd="0" presId="urn:microsoft.com/office/officeart/2005/8/layout/chevron1"/>
    <dgm:cxn modelId="{B5DB2B62-A92C-4830-BA98-769451736B37}" type="presOf" srcId="{5C1FCDD8-0D74-46F2-89D8-B4DF66F2CB8E}" destId="{F0EAA2BA-F2C1-4CEE-876E-E8D727E02E9A}" srcOrd="0" destOrd="0" presId="urn:microsoft.com/office/officeart/2005/8/layout/chevron1"/>
    <dgm:cxn modelId="{AF9D4B71-8746-4AD0-8850-E8F7126416F8}" srcId="{5C1FCDD8-0D74-46F2-89D8-B4DF66F2CB8E}" destId="{508C5EB2-424D-4D73-9C49-269AAB3BC8EF}" srcOrd="0" destOrd="0" parTransId="{D0D3178C-5931-428A-838B-2156F3F93647}" sibTransId="{FABF842B-48E3-4EE6-B995-250DA693B433}"/>
    <dgm:cxn modelId="{FA9ED81C-BD74-4FFE-85D9-CE10CD4963A6}" type="presParOf" srcId="{F0EAA2BA-F2C1-4CEE-876E-E8D727E02E9A}" destId="{169B17A9-E98A-487C-97E7-DEFF6E022718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39967DB-7402-4FF5-A94A-03A05650755C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0BFBD38B-1B81-42B5-9FCB-7A1B39BBF808}">
      <dgm:prSet phldrT="[Text]"/>
      <dgm:spPr/>
      <dgm:t>
        <a:bodyPr/>
        <a:lstStyle/>
        <a:p>
          <a:r>
            <a:rPr lang="en-GB"/>
            <a:t>GTN</a:t>
          </a:r>
        </a:p>
      </dgm:t>
    </dgm:pt>
    <dgm:pt modelId="{F82A9C30-BC89-44A8-B584-BDCE936161E3}" type="parTrans" cxnId="{D9D49961-2F72-49B8-8F59-D4BF9F8EEF24}">
      <dgm:prSet/>
      <dgm:spPr/>
      <dgm:t>
        <a:bodyPr/>
        <a:lstStyle/>
        <a:p>
          <a:endParaRPr lang="en-GB"/>
        </a:p>
      </dgm:t>
    </dgm:pt>
    <dgm:pt modelId="{9540B0F9-9CBE-4B89-BFF0-99B6777D0779}" type="sibTrans" cxnId="{D9D49961-2F72-49B8-8F59-D4BF9F8EEF24}">
      <dgm:prSet/>
      <dgm:spPr/>
      <dgm:t>
        <a:bodyPr/>
        <a:lstStyle/>
        <a:p>
          <a:endParaRPr lang="en-GB"/>
        </a:p>
      </dgm:t>
    </dgm:pt>
    <dgm:pt modelId="{6BD7757C-65DB-454D-93EA-BD66A253E8AA}">
      <dgm:prSet phldrT="[Text]"/>
      <dgm:spPr/>
      <dgm:t>
        <a:bodyPr/>
        <a:lstStyle/>
        <a:p>
          <a:r>
            <a:rPr lang="en-GB"/>
            <a:t>SABA</a:t>
          </a:r>
        </a:p>
      </dgm:t>
    </dgm:pt>
    <dgm:pt modelId="{FE10C325-4553-452D-A9D8-12F9BE86FA9F}" type="parTrans" cxnId="{28E3CAD9-00E6-4849-BE47-4A70D1A68E81}">
      <dgm:prSet/>
      <dgm:spPr/>
      <dgm:t>
        <a:bodyPr/>
        <a:lstStyle/>
        <a:p>
          <a:endParaRPr lang="en-GB"/>
        </a:p>
      </dgm:t>
    </dgm:pt>
    <dgm:pt modelId="{670B85FA-27E1-4F56-A7E5-7889781158F3}" type="sibTrans" cxnId="{28E3CAD9-00E6-4849-BE47-4A70D1A68E81}">
      <dgm:prSet/>
      <dgm:spPr/>
      <dgm:t>
        <a:bodyPr/>
        <a:lstStyle/>
        <a:p>
          <a:endParaRPr lang="en-GB"/>
        </a:p>
      </dgm:t>
    </dgm:pt>
    <dgm:pt modelId="{43358CDE-2665-41B9-B1A1-8AAA409A2D1C}">
      <dgm:prSet phldrT="[Text]"/>
      <dgm:spPr/>
      <dgm:t>
        <a:bodyPr/>
        <a:lstStyle/>
        <a:p>
          <a:r>
            <a:rPr lang="en-GB">
              <a:latin typeface="Aptos Display" panose="02110004020202020204"/>
            </a:rPr>
            <a:t>Painkillers</a:t>
          </a:r>
          <a:r>
            <a:rPr lang="en-GB"/>
            <a:t> (except paracetamol)</a:t>
          </a:r>
        </a:p>
      </dgm:t>
    </dgm:pt>
    <dgm:pt modelId="{AE45B724-2605-4389-B380-F58227304F32}" type="parTrans" cxnId="{99C73186-3528-4E88-8372-1A2620CCDCF8}">
      <dgm:prSet/>
      <dgm:spPr/>
      <dgm:t>
        <a:bodyPr/>
        <a:lstStyle/>
        <a:p>
          <a:endParaRPr lang="en-GB"/>
        </a:p>
      </dgm:t>
    </dgm:pt>
    <dgm:pt modelId="{E67486AB-E1D5-45AB-8B77-9B1EE648261B}" type="sibTrans" cxnId="{99C73186-3528-4E88-8372-1A2620CCDCF8}">
      <dgm:prSet/>
      <dgm:spPr/>
      <dgm:t>
        <a:bodyPr/>
        <a:lstStyle/>
        <a:p>
          <a:endParaRPr lang="en-GB"/>
        </a:p>
      </dgm:t>
    </dgm:pt>
    <dgm:pt modelId="{9CBB76A4-A24E-42C2-9F7A-9BDE14EF24E1}">
      <dgm:prSet phldrT="[Text]"/>
      <dgm:spPr/>
      <dgm:t>
        <a:bodyPr/>
        <a:lstStyle/>
        <a:p>
          <a:r>
            <a:rPr lang="en-GB"/>
            <a:t>Triptans</a:t>
          </a:r>
        </a:p>
      </dgm:t>
    </dgm:pt>
    <dgm:pt modelId="{0877601B-62DC-4075-AAA1-56B4757EB7E9}" type="parTrans" cxnId="{C2C057EF-2B6B-4B90-8A5A-A7D663B13E0D}">
      <dgm:prSet/>
      <dgm:spPr/>
      <dgm:t>
        <a:bodyPr/>
        <a:lstStyle/>
        <a:p>
          <a:endParaRPr lang="en-GB"/>
        </a:p>
      </dgm:t>
    </dgm:pt>
    <dgm:pt modelId="{AD5E05E1-A538-4627-9A01-12EDC8337FC5}" type="sibTrans" cxnId="{C2C057EF-2B6B-4B90-8A5A-A7D663B13E0D}">
      <dgm:prSet/>
      <dgm:spPr/>
      <dgm:t>
        <a:bodyPr/>
        <a:lstStyle/>
        <a:p>
          <a:endParaRPr lang="en-GB"/>
        </a:p>
      </dgm:t>
    </dgm:pt>
    <dgm:pt modelId="{02BCD5B5-BFCF-41ED-ACA3-D7FB1D18831D}">
      <dgm:prSet phldrT="[Text]"/>
      <dgm:spPr/>
      <dgm:t>
        <a:bodyPr/>
        <a:lstStyle/>
        <a:p>
          <a:r>
            <a:rPr lang="en-GB"/>
            <a:t>Anti-emetics PRN</a:t>
          </a:r>
        </a:p>
      </dgm:t>
    </dgm:pt>
    <dgm:pt modelId="{3A982CDD-84C7-4749-B340-F187C4271560}" type="parTrans" cxnId="{A4E7E29A-8A1F-466B-862F-5FB71FDCC702}">
      <dgm:prSet/>
      <dgm:spPr/>
      <dgm:t>
        <a:bodyPr/>
        <a:lstStyle/>
        <a:p>
          <a:endParaRPr lang="en-GB"/>
        </a:p>
      </dgm:t>
    </dgm:pt>
    <dgm:pt modelId="{85CE8BBF-8B7C-4AEC-A564-C73A95913421}" type="sibTrans" cxnId="{A4E7E29A-8A1F-466B-862F-5FB71FDCC702}">
      <dgm:prSet/>
      <dgm:spPr/>
      <dgm:t>
        <a:bodyPr/>
        <a:lstStyle/>
        <a:p>
          <a:endParaRPr lang="en-GB"/>
        </a:p>
      </dgm:t>
    </dgm:pt>
    <dgm:pt modelId="{7B0650CC-B006-4C0E-861E-425434CA582E}">
      <dgm:prSet/>
      <dgm:spPr/>
      <dgm:t>
        <a:bodyPr/>
        <a:lstStyle/>
        <a:p>
          <a:r>
            <a:rPr lang="en-GB"/>
            <a:t>Loperamide PRN</a:t>
          </a:r>
        </a:p>
      </dgm:t>
    </dgm:pt>
    <dgm:pt modelId="{1DCA48C1-5FEB-4C27-A16E-61819BADDB95}" type="parTrans" cxnId="{AF80CE0C-4233-4068-ABBA-545B816FBB43}">
      <dgm:prSet/>
      <dgm:spPr/>
      <dgm:t>
        <a:bodyPr/>
        <a:lstStyle/>
        <a:p>
          <a:endParaRPr lang="en-GB"/>
        </a:p>
      </dgm:t>
    </dgm:pt>
    <dgm:pt modelId="{D699360D-35BF-4C8B-A6D3-344BF5C2F11A}" type="sibTrans" cxnId="{AF80CE0C-4233-4068-ABBA-545B816FBB43}">
      <dgm:prSet/>
      <dgm:spPr/>
      <dgm:t>
        <a:bodyPr/>
        <a:lstStyle/>
        <a:p>
          <a:endParaRPr lang="en-GB"/>
        </a:p>
      </dgm:t>
    </dgm:pt>
    <dgm:pt modelId="{D7BAE40F-B8A9-42A0-8551-18115EE2CDBB}">
      <dgm:prSet/>
      <dgm:spPr/>
      <dgm:t>
        <a:bodyPr/>
        <a:lstStyle/>
        <a:p>
          <a:r>
            <a:rPr lang="en-GB"/>
            <a:t>Laxatives PRN</a:t>
          </a:r>
        </a:p>
      </dgm:t>
    </dgm:pt>
    <dgm:pt modelId="{D012EC8B-BAC1-42EB-81B3-952E1AEAD7BB}" type="parTrans" cxnId="{2C1C33F0-E35C-4D43-BDBD-3EA661D438FC}">
      <dgm:prSet/>
      <dgm:spPr/>
      <dgm:t>
        <a:bodyPr/>
        <a:lstStyle/>
        <a:p>
          <a:endParaRPr lang="en-GB"/>
        </a:p>
      </dgm:t>
    </dgm:pt>
    <dgm:pt modelId="{06DFED0E-EC48-4F18-B85C-11451CDCC018}" type="sibTrans" cxnId="{2C1C33F0-E35C-4D43-BDBD-3EA661D438FC}">
      <dgm:prSet/>
      <dgm:spPr/>
      <dgm:t>
        <a:bodyPr/>
        <a:lstStyle/>
        <a:p>
          <a:endParaRPr lang="en-GB"/>
        </a:p>
      </dgm:t>
    </dgm:pt>
    <dgm:pt modelId="{91EA9D7B-54A7-41C4-BB53-FDBD7367B2B9}">
      <dgm:prSet/>
      <dgm:spPr/>
      <dgm:t>
        <a:bodyPr/>
        <a:lstStyle/>
        <a:p>
          <a:r>
            <a:rPr lang="en-GB">
              <a:latin typeface="Aptos Display" panose="02110004020202020204"/>
            </a:rPr>
            <a:t>Topical</a:t>
          </a:r>
          <a:r>
            <a:rPr lang="en-GB"/>
            <a:t> Steroids</a:t>
          </a:r>
        </a:p>
      </dgm:t>
    </dgm:pt>
    <dgm:pt modelId="{31162AE8-D7BA-4CF7-A63D-BF384C51B70C}" type="parTrans" cxnId="{5BEB0E1C-8BF5-4866-B79C-3BE95C9FA3F5}">
      <dgm:prSet/>
      <dgm:spPr/>
      <dgm:t>
        <a:bodyPr/>
        <a:lstStyle/>
        <a:p>
          <a:endParaRPr lang="en-GB"/>
        </a:p>
      </dgm:t>
    </dgm:pt>
    <dgm:pt modelId="{F2D72F54-5683-4D63-959C-019AA1641711}" type="sibTrans" cxnId="{5BEB0E1C-8BF5-4866-B79C-3BE95C9FA3F5}">
      <dgm:prSet/>
      <dgm:spPr/>
      <dgm:t>
        <a:bodyPr/>
        <a:lstStyle/>
        <a:p>
          <a:endParaRPr lang="en-GB"/>
        </a:p>
      </dgm:t>
    </dgm:pt>
    <dgm:pt modelId="{67676D9D-B9CD-4A50-A2B0-204E7FC65270}">
      <dgm:prSet/>
      <dgm:spPr/>
      <dgm:t>
        <a:bodyPr/>
        <a:lstStyle/>
        <a:p>
          <a:r>
            <a:rPr lang="en-GB"/>
            <a:t>Z-Drugs</a:t>
          </a:r>
        </a:p>
      </dgm:t>
    </dgm:pt>
    <dgm:pt modelId="{167B6490-28FA-4975-B4C6-0D1DB65F4407}" type="parTrans" cxnId="{A5F54E19-2CDC-4A65-9024-15F1477227DD}">
      <dgm:prSet/>
      <dgm:spPr/>
      <dgm:t>
        <a:bodyPr/>
        <a:lstStyle/>
        <a:p>
          <a:endParaRPr lang="en-GB"/>
        </a:p>
      </dgm:t>
    </dgm:pt>
    <dgm:pt modelId="{E6A38280-81D0-4E62-8D1D-17A909AB6DCC}" type="sibTrans" cxnId="{A5F54E19-2CDC-4A65-9024-15F1477227DD}">
      <dgm:prSet/>
      <dgm:spPr/>
      <dgm:t>
        <a:bodyPr/>
        <a:lstStyle/>
        <a:p>
          <a:endParaRPr lang="en-GB"/>
        </a:p>
      </dgm:t>
    </dgm:pt>
    <dgm:pt modelId="{93155382-4BDD-4014-B465-4E0955601BA4}">
      <dgm:prSet/>
      <dgm:spPr/>
      <dgm:t>
        <a:bodyPr/>
        <a:lstStyle/>
        <a:p>
          <a:r>
            <a:rPr lang="en-GB"/>
            <a:t>Benzodiazepines</a:t>
          </a:r>
        </a:p>
      </dgm:t>
    </dgm:pt>
    <dgm:pt modelId="{E7E719FD-EA8B-47A6-93E1-9C0330F617B9}" type="parTrans" cxnId="{D52F6154-54C0-4868-9EEF-798AF7CED39F}">
      <dgm:prSet/>
      <dgm:spPr/>
      <dgm:t>
        <a:bodyPr/>
        <a:lstStyle/>
        <a:p>
          <a:endParaRPr lang="en-GB"/>
        </a:p>
      </dgm:t>
    </dgm:pt>
    <dgm:pt modelId="{73474B54-0E10-4BAB-A49D-F1D7E27AF662}" type="sibTrans" cxnId="{D52F6154-54C0-4868-9EEF-798AF7CED39F}">
      <dgm:prSet/>
      <dgm:spPr/>
      <dgm:t>
        <a:bodyPr/>
        <a:lstStyle/>
        <a:p>
          <a:endParaRPr lang="en-GB"/>
        </a:p>
      </dgm:t>
    </dgm:pt>
    <dgm:pt modelId="{624CD63D-C0E5-40E1-BF36-79322852FE35}">
      <dgm:prSet/>
      <dgm:spPr/>
      <dgm:t>
        <a:bodyPr/>
        <a:lstStyle/>
        <a:p>
          <a:r>
            <a:rPr lang="en-GB"/>
            <a:t>Muscle Relaxants</a:t>
          </a:r>
        </a:p>
      </dgm:t>
    </dgm:pt>
    <dgm:pt modelId="{4C320DCD-9858-49E8-B4A8-002EC3E63F40}" type="parTrans" cxnId="{F1433C47-AFF5-4F25-BB00-EA1322B0910A}">
      <dgm:prSet/>
      <dgm:spPr/>
      <dgm:t>
        <a:bodyPr/>
        <a:lstStyle/>
        <a:p>
          <a:endParaRPr lang="en-GB"/>
        </a:p>
      </dgm:t>
    </dgm:pt>
    <dgm:pt modelId="{B9EE14C3-E887-4ABB-BDDA-F36D64C23A4D}" type="sibTrans" cxnId="{F1433C47-AFF5-4F25-BB00-EA1322B0910A}">
      <dgm:prSet/>
      <dgm:spPr/>
      <dgm:t>
        <a:bodyPr/>
        <a:lstStyle/>
        <a:p>
          <a:endParaRPr lang="en-GB"/>
        </a:p>
      </dgm:t>
    </dgm:pt>
    <dgm:pt modelId="{99CB0FA4-912A-4029-B5D8-F4103EE9436D}">
      <dgm:prSet/>
      <dgm:spPr/>
      <dgm:t>
        <a:bodyPr/>
        <a:lstStyle/>
        <a:p>
          <a:r>
            <a:rPr lang="en-GB"/>
            <a:t>Hypoglycaemia Rescue Products</a:t>
          </a:r>
        </a:p>
      </dgm:t>
    </dgm:pt>
    <dgm:pt modelId="{96CA4A72-33CA-4E48-BE4E-B7E6C091C6A3}" type="parTrans" cxnId="{49B24F16-500E-4659-BE31-C212916A799E}">
      <dgm:prSet/>
      <dgm:spPr/>
      <dgm:t>
        <a:bodyPr/>
        <a:lstStyle/>
        <a:p>
          <a:endParaRPr lang="en-GB"/>
        </a:p>
      </dgm:t>
    </dgm:pt>
    <dgm:pt modelId="{8B2E6AD6-ADA3-4BD9-943C-4F6737EEA33B}" type="sibTrans" cxnId="{49B24F16-500E-4659-BE31-C212916A799E}">
      <dgm:prSet/>
      <dgm:spPr/>
      <dgm:t>
        <a:bodyPr/>
        <a:lstStyle/>
        <a:p>
          <a:endParaRPr lang="en-GB"/>
        </a:p>
      </dgm:t>
    </dgm:pt>
    <dgm:pt modelId="{05F131B5-DFF2-492F-91E7-036894CA67FC}">
      <dgm:prSet/>
      <dgm:spPr/>
      <dgm:t>
        <a:bodyPr/>
        <a:lstStyle/>
        <a:p>
          <a:r>
            <a:rPr lang="en-GB"/>
            <a:t>Dressing/Wound Care Products</a:t>
          </a:r>
        </a:p>
      </dgm:t>
    </dgm:pt>
    <dgm:pt modelId="{0A73E828-FCE0-4949-9850-015CC609EDB2}" type="parTrans" cxnId="{1860E870-F342-4D25-A01F-1E299EC8AC21}">
      <dgm:prSet/>
      <dgm:spPr/>
      <dgm:t>
        <a:bodyPr/>
        <a:lstStyle/>
        <a:p>
          <a:endParaRPr lang="en-GB"/>
        </a:p>
      </dgm:t>
    </dgm:pt>
    <dgm:pt modelId="{8CAF7077-A4A8-43BE-B601-6493BC76B8D5}" type="sibTrans" cxnId="{1860E870-F342-4D25-A01F-1E299EC8AC21}">
      <dgm:prSet/>
      <dgm:spPr/>
      <dgm:t>
        <a:bodyPr/>
        <a:lstStyle/>
        <a:p>
          <a:endParaRPr lang="en-GB"/>
        </a:p>
      </dgm:t>
    </dgm:pt>
    <dgm:pt modelId="{8131CED4-1419-41C1-B744-9CDC8E14E258}">
      <dgm:prSet/>
      <dgm:spPr/>
      <dgm:t>
        <a:bodyPr/>
        <a:lstStyle/>
        <a:p>
          <a:r>
            <a:rPr lang="en-GB">
              <a:latin typeface="Aptos Display" panose="02110004020202020204"/>
            </a:rPr>
            <a:t>Incontinence</a:t>
          </a:r>
          <a:r>
            <a:rPr lang="en-GB"/>
            <a:t> Products</a:t>
          </a:r>
        </a:p>
      </dgm:t>
    </dgm:pt>
    <dgm:pt modelId="{5307D545-B769-415A-9CEE-CCFACC361A3D}" type="parTrans" cxnId="{69B4E90C-BB23-44A9-B4FE-5C206D4AFE0D}">
      <dgm:prSet/>
      <dgm:spPr/>
      <dgm:t>
        <a:bodyPr/>
        <a:lstStyle/>
        <a:p>
          <a:endParaRPr lang="en-GB"/>
        </a:p>
      </dgm:t>
    </dgm:pt>
    <dgm:pt modelId="{755D5B58-4D4B-46A4-BB1A-ABB48ECD8D14}" type="sibTrans" cxnId="{69B4E90C-BB23-44A9-B4FE-5C206D4AFE0D}">
      <dgm:prSet/>
      <dgm:spPr/>
      <dgm:t>
        <a:bodyPr/>
        <a:lstStyle/>
        <a:p>
          <a:endParaRPr lang="en-GB"/>
        </a:p>
      </dgm:t>
    </dgm:pt>
    <dgm:pt modelId="{55678718-820F-4C3B-B9F2-86BAFB1EE583}">
      <dgm:prSet/>
      <dgm:spPr/>
      <dgm:t>
        <a:bodyPr/>
        <a:lstStyle/>
        <a:p>
          <a:r>
            <a:rPr lang="en-GB"/>
            <a:t>NSAIDS</a:t>
          </a:r>
        </a:p>
      </dgm:t>
    </dgm:pt>
    <dgm:pt modelId="{72E7A044-CA0A-4C04-9273-5B827A81AA76}" type="parTrans" cxnId="{F5B580CD-7874-44F0-8AEF-A4FB3558776D}">
      <dgm:prSet/>
      <dgm:spPr/>
      <dgm:t>
        <a:bodyPr/>
        <a:lstStyle/>
        <a:p>
          <a:endParaRPr lang="en-GB"/>
        </a:p>
      </dgm:t>
    </dgm:pt>
    <dgm:pt modelId="{C0DAFEE8-8AA9-4CE5-84E8-C67646AAFA7F}" type="sibTrans" cxnId="{F5B580CD-7874-44F0-8AEF-A4FB3558776D}">
      <dgm:prSet/>
      <dgm:spPr/>
      <dgm:t>
        <a:bodyPr/>
        <a:lstStyle/>
        <a:p>
          <a:endParaRPr lang="en-GB"/>
        </a:p>
      </dgm:t>
    </dgm:pt>
    <dgm:pt modelId="{C33B6E8D-1E5B-49BE-8162-834DAB70AF6E}">
      <dgm:prSet/>
      <dgm:spPr/>
      <dgm:t>
        <a:bodyPr/>
        <a:lstStyle/>
        <a:p>
          <a:r>
            <a:rPr lang="en-GB"/>
            <a:t>HRT</a:t>
          </a:r>
        </a:p>
      </dgm:t>
    </dgm:pt>
    <dgm:pt modelId="{BF7C9447-7E2D-4D05-8012-ABC2DACB0692}" type="parTrans" cxnId="{E1FBF573-7E03-4846-8716-7AC3AED245F3}">
      <dgm:prSet/>
      <dgm:spPr/>
      <dgm:t>
        <a:bodyPr/>
        <a:lstStyle/>
        <a:p>
          <a:endParaRPr lang="en-GB"/>
        </a:p>
      </dgm:t>
    </dgm:pt>
    <dgm:pt modelId="{E3FCFAE4-60AA-4C72-86FE-EA563126D76F}" type="sibTrans" cxnId="{E1FBF573-7E03-4846-8716-7AC3AED245F3}">
      <dgm:prSet/>
      <dgm:spPr/>
      <dgm:t>
        <a:bodyPr/>
        <a:lstStyle/>
        <a:p>
          <a:endParaRPr lang="en-GB"/>
        </a:p>
      </dgm:t>
    </dgm:pt>
    <dgm:pt modelId="{4CA18AA0-4270-4E69-B2C9-B72F4BB6F1F0}">
      <dgm:prSet/>
      <dgm:spPr/>
      <dgm:t>
        <a:bodyPr/>
        <a:lstStyle/>
        <a:p>
          <a:r>
            <a:rPr lang="en-GB"/>
            <a:t>Controlled Drugs</a:t>
          </a:r>
        </a:p>
      </dgm:t>
    </dgm:pt>
    <dgm:pt modelId="{EA42359B-8282-48C9-AEA1-3EC077DF7D9A}" type="parTrans" cxnId="{7030052D-F043-47A6-81A0-193468AAAD4A}">
      <dgm:prSet/>
      <dgm:spPr/>
      <dgm:t>
        <a:bodyPr/>
        <a:lstStyle/>
        <a:p>
          <a:endParaRPr lang="en-GB"/>
        </a:p>
      </dgm:t>
    </dgm:pt>
    <dgm:pt modelId="{26C2EF6D-94FD-47E6-9CBB-A3883CF9B57B}" type="sibTrans" cxnId="{7030052D-F043-47A6-81A0-193468AAAD4A}">
      <dgm:prSet/>
      <dgm:spPr/>
      <dgm:t>
        <a:bodyPr/>
        <a:lstStyle/>
        <a:p>
          <a:endParaRPr lang="en-GB"/>
        </a:p>
      </dgm:t>
    </dgm:pt>
    <dgm:pt modelId="{83582A52-4C81-452A-89CF-723D1F870189}" type="pres">
      <dgm:prSet presAssocID="{F39967DB-7402-4FF5-A94A-03A05650755C}" presName="diagram" presStyleCnt="0">
        <dgm:presLayoutVars>
          <dgm:dir/>
          <dgm:resizeHandles val="exact"/>
        </dgm:presLayoutVars>
      </dgm:prSet>
      <dgm:spPr/>
    </dgm:pt>
    <dgm:pt modelId="{6B1D07AA-ABFE-4D79-98A1-44DCCB838BB1}" type="pres">
      <dgm:prSet presAssocID="{0BFBD38B-1B81-42B5-9FCB-7A1B39BBF808}" presName="node" presStyleLbl="node1" presStyleIdx="0" presStyleCnt="17">
        <dgm:presLayoutVars>
          <dgm:bulletEnabled val="1"/>
        </dgm:presLayoutVars>
      </dgm:prSet>
      <dgm:spPr/>
    </dgm:pt>
    <dgm:pt modelId="{87E1E9A2-B455-468C-BAE2-9CA235AA7656}" type="pres">
      <dgm:prSet presAssocID="{9540B0F9-9CBE-4B89-BFF0-99B6777D0779}" presName="sibTrans" presStyleCnt="0"/>
      <dgm:spPr/>
    </dgm:pt>
    <dgm:pt modelId="{0924E5BB-D651-4830-9C72-E290266B8C18}" type="pres">
      <dgm:prSet presAssocID="{6BD7757C-65DB-454D-93EA-BD66A253E8AA}" presName="node" presStyleLbl="node1" presStyleIdx="1" presStyleCnt="17">
        <dgm:presLayoutVars>
          <dgm:bulletEnabled val="1"/>
        </dgm:presLayoutVars>
      </dgm:prSet>
      <dgm:spPr/>
    </dgm:pt>
    <dgm:pt modelId="{43759DE2-87F1-4C1C-B63E-D110A0A237E2}" type="pres">
      <dgm:prSet presAssocID="{670B85FA-27E1-4F56-A7E5-7889781158F3}" presName="sibTrans" presStyleCnt="0"/>
      <dgm:spPr/>
    </dgm:pt>
    <dgm:pt modelId="{19C4C8CC-05A2-40B1-912A-76801D4A1121}" type="pres">
      <dgm:prSet presAssocID="{4CA18AA0-4270-4E69-B2C9-B72F4BB6F1F0}" presName="node" presStyleLbl="node1" presStyleIdx="2" presStyleCnt="17">
        <dgm:presLayoutVars>
          <dgm:bulletEnabled val="1"/>
        </dgm:presLayoutVars>
      </dgm:prSet>
      <dgm:spPr/>
    </dgm:pt>
    <dgm:pt modelId="{956BFBFA-8633-42EA-B7A0-DCC6183DDBF4}" type="pres">
      <dgm:prSet presAssocID="{26C2EF6D-94FD-47E6-9CBB-A3883CF9B57B}" presName="sibTrans" presStyleCnt="0"/>
      <dgm:spPr/>
    </dgm:pt>
    <dgm:pt modelId="{BF8BE4A6-10FE-4700-96E2-0166C0476925}" type="pres">
      <dgm:prSet presAssocID="{43358CDE-2665-41B9-B1A1-8AAA409A2D1C}" presName="node" presStyleLbl="node1" presStyleIdx="3" presStyleCnt="17">
        <dgm:presLayoutVars>
          <dgm:bulletEnabled val="1"/>
        </dgm:presLayoutVars>
      </dgm:prSet>
      <dgm:spPr/>
    </dgm:pt>
    <dgm:pt modelId="{73F1BBFA-DDEC-4123-BFFB-C5392470EA09}" type="pres">
      <dgm:prSet presAssocID="{E67486AB-E1D5-45AB-8B77-9B1EE648261B}" presName="sibTrans" presStyleCnt="0"/>
      <dgm:spPr/>
    </dgm:pt>
    <dgm:pt modelId="{C1AA6690-4C99-4D5A-B672-61CFBB6B49DA}" type="pres">
      <dgm:prSet presAssocID="{55678718-820F-4C3B-B9F2-86BAFB1EE583}" presName="node" presStyleLbl="node1" presStyleIdx="4" presStyleCnt="17">
        <dgm:presLayoutVars>
          <dgm:bulletEnabled val="1"/>
        </dgm:presLayoutVars>
      </dgm:prSet>
      <dgm:spPr/>
    </dgm:pt>
    <dgm:pt modelId="{30320163-4C54-434F-84F4-E06B68ECA1EB}" type="pres">
      <dgm:prSet presAssocID="{C0DAFEE8-8AA9-4CE5-84E8-C67646AAFA7F}" presName="sibTrans" presStyleCnt="0"/>
      <dgm:spPr/>
    </dgm:pt>
    <dgm:pt modelId="{2F6C92FF-5B72-4993-9E37-3792CC414585}" type="pres">
      <dgm:prSet presAssocID="{9CBB76A4-A24E-42C2-9F7A-9BDE14EF24E1}" presName="node" presStyleLbl="node1" presStyleIdx="5" presStyleCnt="17">
        <dgm:presLayoutVars>
          <dgm:bulletEnabled val="1"/>
        </dgm:presLayoutVars>
      </dgm:prSet>
      <dgm:spPr/>
    </dgm:pt>
    <dgm:pt modelId="{34C7ED38-0A43-4DDA-9562-2D807EE6A356}" type="pres">
      <dgm:prSet presAssocID="{AD5E05E1-A538-4627-9A01-12EDC8337FC5}" presName="sibTrans" presStyleCnt="0"/>
      <dgm:spPr/>
    </dgm:pt>
    <dgm:pt modelId="{EFCC28AA-C450-4543-9095-5F515C5D14D8}" type="pres">
      <dgm:prSet presAssocID="{02BCD5B5-BFCF-41ED-ACA3-D7FB1D18831D}" presName="node" presStyleLbl="node1" presStyleIdx="6" presStyleCnt="17">
        <dgm:presLayoutVars>
          <dgm:bulletEnabled val="1"/>
        </dgm:presLayoutVars>
      </dgm:prSet>
      <dgm:spPr/>
    </dgm:pt>
    <dgm:pt modelId="{0DAD8796-2737-4244-8D96-717267692A31}" type="pres">
      <dgm:prSet presAssocID="{85CE8BBF-8B7C-4AEC-A564-C73A95913421}" presName="sibTrans" presStyleCnt="0"/>
      <dgm:spPr/>
    </dgm:pt>
    <dgm:pt modelId="{8C73EAC3-3316-4149-AFF2-83467C4F3C98}" type="pres">
      <dgm:prSet presAssocID="{7B0650CC-B006-4C0E-861E-425434CA582E}" presName="node" presStyleLbl="node1" presStyleIdx="7" presStyleCnt="17">
        <dgm:presLayoutVars>
          <dgm:bulletEnabled val="1"/>
        </dgm:presLayoutVars>
      </dgm:prSet>
      <dgm:spPr/>
    </dgm:pt>
    <dgm:pt modelId="{75CC574C-85F2-4CF5-97CC-8393D4138A77}" type="pres">
      <dgm:prSet presAssocID="{D699360D-35BF-4C8B-A6D3-344BF5C2F11A}" presName="sibTrans" presStyleCnt="0"/>
      <dgm:spPr/>
    </dgm:pt>
    <dgm:pt modelId="{198A8D8F-C763-4B64-95C1-2E07F5907643}" type="pres">
      <dgm:prSet presAssocID="{D7BAE40F-B8A9-42A0-8551-18115EE2CDBB}" presName="node" presStyleLbl="node1" presStyleIdx="8" presStyleCnt="17">
        <dgm:presLayoutVars>
          <dgm:bulletEnabled val="1"/>
        </dgm:presLayoutVars>
      </dgm:prSet>
      <dgm:spPr/>
    </dgm:pt>
    <dgm:pt modelId="{4CD21E12-EFB9-4BB8-8F8E-DB1A6EA9DCBB}" type="pres">
      <dgm:prSet presAssocID="{06DFED0E-EC48-4F18-B85C-11451CDCC018}" presName="sibTrans" presStyleCnt="0"/>
      <dgm:spPr/>
    </dgm:pt>
    <dgm:pt modelId="{F2F24A11-5127-4EA1-A47A-2CEB5867BE48}" type="pres">
      <dgm:prSet presAssocID="{91EA9D7B-54A7-41C4-BB53-FDBD7367B2B9}" presName="node" presStyleLbl="node1" presStyleIdx="9" presStyleCnt="17">
        <dgm:presLayoutVars>
          <dgm:bulletEnabled val="1"/>
        </dgm:presLayoutVars>
      </dgm:prSet>
      <dgm:spPr/>
    </dgm:pt>
    <dgm:pt modelId="{2E8182DD-D8E8-41EC-BAF5-1BA61A9586AB}" type="pres">
      <dgm:prSet presAssocID="{F2D72F54-5683-4D63-959C-019AA1641711}" presName="sibTrans" presStyleCnt="0"/>
      <dgm:spPr/>
    </dgm:pt>
    <dgm:pt modelId="{946B688A-14E6-41A1-9368-2B8CFAAF6557}" type="pres">
      <dgm:prSet presAssocID="{67676D9D-B9CD-4A50-A2B0-204E7FC65270}" presName="node" presStyleLbl="node1" presStyleIdx="10" presStyleCnt="17">
        <dgm:presLayoutVars>
          <dgm:bulletEnabled val="1"/>
        </dgm:presLayoutVars>
      </dgm:prSet>
      <dgm:spPr/>
    </dgm:pt>
    <dgm:pt modelId="{3D942678-7B94-4D3E-BD5F-0C83BEE09A3A}" type="pres">
      <dgm:prSet presAssocID="{E6A38280-81D0-4E62-8D1D-17A909AB6DCC}" presName="sibTrans" presStyleCnt="0"/>
      <dgm:spPr/>
    </dgm:pt>
    <dgm:pt modelId="{CE0AE17E-30A8-496E-9E03-E7D6720CCD7F}" type="pres">
      <dgm:prSet presAssocID="{93155382-4BDD-4014-B465-4E0955601BA4}" presName="node" presStyleLbl="node1" presStyleIdx="11" presStyleCnt="17">
        <dgm:presLayoutVars>
          <dgm:bulletEnabled val="1"/>
        </dgm:presLayoutVars>
      </dgm:prSet>
      <dgm:spPr/>
    </dgm:pt>
    <dgm:pt modelId="{A7A794B3-D535-43F4-9072-EC2ADAEDDB57}" type="pres">
      <dgm:prSet presAssocID="{73474B54-0E10-4BAB-A49D-F1D7E27AF662}" presName="sibTrans" presStyleCnt="0"/>
      <dgm:spPr/>
    </dgm:pt>
    <dgm:pt modelId="{3E2B08E9-7E81-4DDF-B488-794A8A8DB53E}" type="pres">
      <dgm:prSet presAssocID="{624CD63D-C0E5-40E1-BF36-79322852FE35}" presName="node" presStyleLbl="node1" presStyleIdx="12" presStyleCnt="17">
        <dgm:presLayoutVars>
          <dgm:bulletEnabled val="1"/>
        </dgm:presLayoutVars>
      </dgm:prSet>
      <dgm:spPr/>
    </dgm:pt>
    <dgm:pt modelId="{5F0B9DE8-BC57-4397-9532-7D3CCAF6E410}" type="pres">
      <dgm:prSet presAssocID="{B9EE14C3-E887-4ABB-BDDA-F36D64C23A4D}" presName="sibTrans" presStyleCnt="0"/>
      <dgm:spPr/>
    </dgm:pt>
    <dgm:pt modelId="{102C9288-9EA9-42EA-A67A-C10E1DFBAAA9}" type="pres">
      <dgm:prSet presAssocID="{99CB0FA4-912A-4029-B5D8-F4103EE9436D}" presName="node" presStyleLbl="node1" presStyleIdx="13" presStyleCnt="17">
        <dgm:presLayoutVars>
          <dgm:bulletEnabled val="1"/>
        </dgm:presLayoutVars>
      </dgm:prSet>
      <dgm:spPr/>
    </dgm:pt>
    <dgm:pt modelId="{1DF3762D-74D0-447F-9932-9043D948A8D2}" type="pres">
      <dgm:prSet presAssocID="{8B2E6AD6-ADA3-4BD9-943C-4F6737EEA33B}" presName="sibTrans" presStyleCnt="0"/>
      <dgm:spPr/>
    </dgm:pt>
    <dgm:pt modelId="{193C758B-37EE-49AF-9F46-C95AC708E6D6}" type="pres">
      <dgm:prSet presAssocID="{C33B6E8D-1E5B-49BE-8162-834DAB70AF6E}" presName="node" presStyleLbl="node1" presStyleIdx="14" presStyleCnt="17">
        <dgm:presLayoutVars>
          <dgm:bulletEnabled val="1"/>
        </dgm:presLayoutVars>
      </dgm:prSet>
      <dgm:spPr/>
    </dgm:pt>
    <dgm:pt modelId="{F7772E5E-82E2-43F4-8672-D6EA8A7F0D85}" type="pres">
      <dgm:prSet presAssocID="{E3FCFAE4-60AA-4C72-86FE-EA563126D76F}" presName="sibTrans" presStyleCnt="0"/>
      <dgm:spPr/>
    </dgm:pt>
    <dgm:pt modelId="{A8B3BC69-3C86-45F9-B8B2-0244BB5462D1}" type="pres">
      <dgm:prSet presAssocID="{05F131B5-DFF2-492F-91E7-036894CA67FC}" presName="node" presStyleLbl="node1" presStyleIdx="15" presStyleCnt="17">
        <dgm:presLayoutVars>
          <dgm:bulletEnabled val="1"/>
        </dgm:presLayoutVars>
      </dgm:prSet>
      <dgm:spPr/>
    </dgm:pt>
    <dgm:pt modelId="{E3B21DC9-7234-402C-9EF6-E4D4A5DD98AD}" type="pres">
      <dgm:prSet presAssocID="{8CAF7077-A4A8-43BE-B601-6493BC76B8D5}" presName="sibTrans" presStyleCnt="0"/>
      <dgm:spPr/>
    </dgm:pt>
    <dgm:pt modelId="{057B6DAE-F008-4E29-BEED-DE0EB39D58C1}" type="pres">
      <dgm:prSet presAssocID="{8131CED4-1419-41C1-B744-9CDC8E14E258}" presName="node" presStyleLbl="node1" presStyleIdx="16" presStyleCnt="17">
        <dgm:presLayoutVars>
          <dgm:bulletEnabled val="1"/>
        </dgm:presLayoutVars>
      </dgm:prSet>
      <dgm:spPr/>
    </dgm:pt>
  </dgm:ptLst>
  <dgm:cxnLst>
    <dgm:cxn modelId="{AF80CE0C-4233-4068-ABBA-545B816FBB43}" srcId="{F39967DB-7402-4FF5-A94A-03A05650755C}" destId="{7B0650CC-B006-4C0E-861E-425434CA582E}" srcOrd="7" destOrd="0" parTransId="{1DCA48C1-5FEB-4C27-A16E-61819BADDB95}" sibTransId="{D699360D-35BF-4C8B-A6D3-344BF5C2F11A}"/>
    <dgm:cxn modelId="{69B4E90C-BB23-44A9-B4FE-5C206D4AFE0D}" srcId="{F39967DB-7402-4FF5-A94A-03A05650755C}" destId="{8131CED4-1419-41C1-B744-9CDC8E14E258}" srcOrd="16" destOrd="0" parTransId="{5307D545-B769-415A-9CEE-CCFACC361A3D}" sibTransId="{755D5B58-4D4B-46A4-BB1A-ABB48ECD8D14}"/>
    <dgm:cxn modelId="{88380611-3E6F-4F4F-B35F-450F1185DF8E}" type="presOf" srcId="{9CBB76A4-A24E-42C2-9F7A-9BDE14EF24E1}" destId="{2F6C92FF-5B72-4993-9E37-3792CC414585}" srcOrd="0" destOrd="0" presId="urn:microsoft.com/office/officeart/2005/8/layout/default"/>
    <dgm:cxn modelId="{49B24F16-500E-4659-BE31-C212916A799E}" srcId="{F39967DB-7402-4FF5-A94A-03A05650755C}" destId="{99CB0FA4-912A-4029-B5D8-F4103EE9436D}" srcOrd="13" destOrd="0" parTransId="{96CA4A72-33CA-4E48-BE4E-B7E6C091C6A3}" sibTransId="{8B2E6AD6-ADA3-4BD9-943C-4F6737EEA33B}"/>
    <dgm:cxn modelId="{A5F54E19-2CDC-4A65-9024-15F1477227DD}" srcId="{F39967DB-7402-4FF5-A94A-03A05650755C}" destId="{67676D9D-B9CD-4A50-A2B0-204E7FC65270}" srcOrd="10" destOrd="0" parTransId="{167B6490-28FA-4975-B4C6-0D1DB65F4407}" sibTransId="{E6A38280-81D0-4E62-8D1D-17A909AB6DCC}"/>
    <dgm:cxn modelId="{5BEB0E1C-8BF5-4866-B79C-3BE95C9FA3F5}" srcId="{F39967DB-7402-4FF5-A94A-03A05650755C}" destId="{91EA9D7B-54A7-41C4-BB53-FDBD7367B2B9}" srcOrd="9" destOrd="0" parTransId="{31162AE8-D7BA-4CF7-A63D-BF384C51B70C}" sibTransId="{F2D72F54-5683-4D63-959C-019AA1641711}"/>
    <dgm:cxn modelId="{7030052D-F043-47A6-81A0-193468AAAD4A}" srcId="{F39967DB-7402-4FF5-A94A-03A05650755C}" destId="{4CA18AA0-4270-4E69-B2C9-B72F4BB6F1F0}" srcOrd="2" destOrd="0" parTransId="{EA42359B-8282-48C9-AEA1-3EC077DF7D9A}" sibTransId="{26C2EF6D-94FD-47E6-9CBB-A3883CF9B57B}"/>
    <dgm:cxn modelId="{CEE91735-56B1-4371-8752-F999F7F6DFE8}" type="presOf" srcId="{99CB0FA4-912A-4029-B5D8-F4103EE9436D}" destId="{102C9288-9EA9-42EA-A67A-C10E1DFBAAA9}" srcOrd="0" destOrd="0" presId="urn:microsoft.com/office/officeart/2005/8/layout/default"/>
    <dgm:cxn modelId="{32312D38-E381-4B15-854E-9BA2266DF7BB}" type="presOf" srcId="{67676D9D-B9CD-4A50-A2B0-204E7FC65270}" destId="{946B688A-14E6-41A1-9368-2B8CFAAF6557}" srcOrd="0" destOrd="0" presId="urn:microsoft.com/office/officeart/2005/8/layout/default"/>
    <dgm:cxn modelId="{CFDE3539-1596-466C-B986-4A4A182749DB}" type="presOf" srcId="{7B0650CC-B006-4C0E-861E-425434CA582E}" destId="{8C73EAC3-3316-4149-AFF2-83467C4F3C98}" srcOrd="0" destOrd="0" presId="urn:microsoft.com/office/officeart/2005/8/layout/default"/>
    <dgm:cxn modelId="{FB71975F-AC58-413E-B2B8-E5F44DFAD898}" type="presOf" srcId="{C33B6E8D-1E5B-49BE-8162-834DAB70AF6E}" destId="{193C758B-37EE-49AF-9F46-C95AC708E6D6}" srcOrd="0" destOrd="0" presId="urn:microsoft.com/office/officeart/2005/8/layout/default"/>
    <dgm:cxn modelId="{D9D49961-2F72-49B8-8F59-D4BF9F8EEF24}" srcId="{F39967DB-7402-4FF5-A94A-03A05650755C}" destId="{0BFBD38B-1B81-42B5-9FCB-7A1B39BBF808}" srcOrd="0" destOrd="0" parTransId="{F82A9C30-BC89-44A8-B584-BDCE936161E3}" sibTransId="{9540B0F9-9CBE-4B89-BFF0-99B6777D0779}"/>
    <dgm:cxn modelId="{3D65EA62-E5A8-4AD5-833D-5D83299416C5}" type="presOf" srcId="{0BFBD38B-1B81-42B5-9FCB-7A1B39BBF808}" destId="{6B1D07AA-ABFE-4D79-98A1-44DCCB838BB1}" srcOrd="0" destOrd="0" presId="urn:microsoft.com/office/officeart/2005/8/layout/default"/>
    <dgm:cxn modelId="{F1433C47-AFF5-4F25-BB00-EA1322B0910A}" srcId="{F39967DB-7402-4FF5-A94A-03A05650755C}" destId="{624CD63D-C0E5-40E1-BF36-79322852FE35}" srcOrd="12" destOrd="0" parTransId="{4C320DCD-9858-49E8-B4A8-002EC3E63F40}" sibTransId="{B9EE14C3-E887-4ABB-BDDA-F36D64C23A4D}"/>
    <dgm:cxn modelId="{4609A468-050C-42C1-ACC5-C4D3D80C80D9}" type="presOf" srcId="{93155382-4BDD-4014-B465-4E0955601BA4}" destId="{CE0AE17E-30A8-496E-9E03-E7D6720CCD7F}" srcOrd="0" destOrd="0" presId="urn:microsoft.com/office/officeart/2005/8/layout/default"/>
    <dgm:cxn modelId="{DB0E4A69-A6A9-4E65-A70F-BFB805C33B61}" type="presOf" srcId="{8131CED4-1419-41C1-B744-9CDC8E14E258}" destId="{057B6DAE-F008-4E29-BEED-DE0EB39D58C1}" srcOrd="0" destOrd="0" presId="urn:microsoft.com/office/officeart/2005/8/layout/default"/>
    <dgm:cxn modelId="{1860E870-F342-4D25-A01F-1E299EC8AC21}" srcId="{F39967DB-7402-4FF5-A94A-03A05650755C}" destId="{05F131B5-DFF2-492F-91E7-036894CA67FC}" srcOrd="15" destOrd="0" parTransId="{0A73E828-FCE0-4949-9850-015CC609EDB2}" sibTransId="{8CAF7077-A4A8-43BE-B601-6493BC76B8D5}"/>
    <dgm:cxn modelId="{87800473-4B68-40D3-ABE0-83516A88D10E}" type="presOf" srcId="{624CD63D-C0E5-40E1-BF36-79322852FE35}" destId="{3E2B08E9-7E81-4DDF-B488-794A8A8DB53E}" srcOrd="0" destOrd="0" presId="urn:microsoft.com/office/officeart/2005/8/layout/default"/>
    <dgm:cxn modelId="{E1FBF573-7E03-4846-8716-7AC3AED245F3}" srcId="{F39967DB-7402-4FF5-A94A-03A05650755C}" destId="{C33B6E8D-1E5B-49BE-8162-834DAB70AF6E}" srcOrd="14" destOrd="0" parTransId="{BF7C9447-7E2D-4D05-8012-ABC2DACB0692}" sibTransId="{E3FCFAE4-60AA-4C72-86FE-EA563126D76F}"/>
    <dgm:cxn modelId="{D52F6154-54C0-4868-9EEF-798AF7CED39F}" srcId="{F39967DB-7402-4FF5-A94A-03A05650755C}" destId="{93155382-4BDD-4014-B465-4E0955601BA4}" srcOrd="11" destOrd="0" parTransId="{E7E719FD-EA8B-47A6-93E1-9C0330F617B9}" sibTransId="{73474B54-0E10-4BAB-A49D-F1D7E27AF662}"/>
    <dgm:cxn modelId="{9B878E57-2341-4071-8475-AA2DF818C3A8}" type="presOf" srcId="{55678718-820F-4C3B-B9F2-86BAFB1EE583}" destId="{C1AA6690-4C99-4D5A-B672-61CFBB6B49DA}" srcOrd="0" destOrd="0" presId="urn:microsoft.com/office/officeart/2005/8/layout/default"/>
    <dgm:cxn modelId="{0BE2D283-4CB5-4DF9-88A9-B5AF9A37F4AD}" type="presOf" srcId="{6BD7757C-65DB-454D-93EA-BD66A253E8AA}" destId="{0924E5BB-D651-4830-9C72-E290266B8C18}" srcOrd="0" destOrd="0" presId="urn:microsoft.com/office/officeart/2005/8/layout/default"/>
    <dgm:cxn modelId="{BC7AEE83-F90A-49E5-A60E-A8246349F18F}" type="presOf" srcId="{05F131B5-DFF2-492F-91E7-036894CA67FC}" destId="{A8B3BC69-3C86-45F9-B8B2-0244BB5462D1}" srcOrd="0" destOrd="0" presId="urn:microsoft.com/office/officeart/2005/8/layout/default"/>
    <dgm:cxn modelId="{99C73186-3528-4E88-8372-1A2620CCDCF8}" srcId="{F39967DB-7402-4FF5-A94A-03A05650755C}" destId="{43358CDE-2665-41B9-B1A1-8AAA409A2D1C}" srcOrd="3" destOrd="0" parTransId="{AE45B724-2605-4389-B380-F58227304F32}" sibTransId="{E67486AB-E1D5-45AB-8B77-9B1EE648261B}"/>
    <dgm:cxn modelId="{26E3098F-A1F2-49F3-A503-C3E723A0C4D8}" type="presOf" srcId="{F39967DB-7402-4FF5-A94A-03A05650755C}" destId="{83582A52-4C81-452A-89CF-723D1F870189}" srcOrd="0" destOrd="0" presId="urn:microsoft.com/office/officeart/2005/8/layout/default"/>
    <dgm:cxn modelId="{BA6CDA90-D616-4800-BD14-7CCC7867F547}" type="presOf" srcId="{91EA9D7B-54A7-41C4-BB53-FDBD7367B2B9}" destId="{F2F24A11-5127-4EA1-A47A-2CEB5867BE48}" srcOrd="0" destOrd="0" presId="urn:microsoft.com/office/officeart/2005/8/layout/default"/>
    <dgm:cxn modelId="{A4E7E29A-8A1F-466B-862F-5FB71FDCC702}" srcId="{F39967DB-7402-4FF5-A94A-03A05650755C}" destId="{02BCD5B5-BFCF-41ED-ACA3-D7FB1D18831D}" srcOrd="6" destOrd="0" parTransId="{3A982CDD-84C7-4749-B340-F187C4271560}" sibTransId="{85CE8BBF-8B7C-4AEC-A564-C73A95913421}"/>
    <dgm:cxn modelId="{F5B580CD-7874-44F0-8AEF-A4FB3558776D}" srcId="{F39967DB-7402-4FF5-A94A-03A05650755C}" destId="{55678718-820F-4C3B-B9F2-86BAFB1EE583}" srcOrd="4" destOrd="0" parTransId="{72E7A044-CA0A-4C04-9273-5B827A81AA76}" sibTransId="{C0DAFEE8-8AA9-4CE5-84E8-C67646AAFA7F}"/>
    <dgm:cxn modelId="{BDC262D5-C196-4E66-A2CE-4B17EC58933F}" type="presOf" srcId="{4CA18AA0-4270-4E69-B2C9-B72F4BB6F1F0}" destId="{19C4C8CC-05A2-40B1-912A-76801D4A1121}" srcOrd="0" destOrd="0" presId="urn:microsoft.com/office/officeart/2005/8/layout/default"/>
    <dgm:cxn modelId="{28E3CAD9-00E6-4849-BE47-4A70D1A68E81}" srcId="{F39967DB-7402-4FF5-A94A-03A05650755C}" destId="{6BD7757C-65DB-454D-93EA-BD66A253E8AA}" srcOrd="1" destOrd="0" parTransId="{FE10C325-4553-452D-A9D8-12F9BE86FA9F}" sibTransId="{670B85FA-27E1-4F56-A7E5-7889781158F3}"/>
    <dgm:cxn modelId="{53DFA7E5-A717-464D-B4F5-52E953B4255A}" type="presOf" srcId="{02BCD5B5-BFCF-41ED-ACA3-D7FB1D18831D}" destId="{EFCC28AA-C450-4543-9095-5F515C5D14D8}" srcOrd="0" destOrd="0" presId="urn:microsoft.com/office/officeart/2005/8/layout/default"/>
    <dgm:cxn modelId="{A687BEEB-4754-4203-96BB-F6B4A57FB667}" type="presOf" srcId="{43358CDE-2665-41B9-B1A1-8AAA409A2D1C}" destId="{BF8BE4A6-10FE-4700-96E2-0166C0476925}" srcOrd="0" destOrd="0" presId="urn:microsoft.com/office/officeart/2005/8/layout/default"/>
    <dgm:cxn modelId="{D4A436EE-C736-48D7-A014-C1CA10A66348}" type="presOf" srcId="{D7BAE40F-B8A9-42A0-8551-18115EE2CDBB}" destId="{198A8D8F-C763-4B64-95C1-2E07F5907643}" srcOrd="0" destOrd="0" presId="urn:microsoft.com/office/officeart/2005/8/layout/default"/>
    <dgm:cxn modelId="{C2C057EF-2B6B-4B90-8A5A-A7D663B13E0D}" srcId="{F39967DB-7402-4FF5-A94A-03A05650755C}" destId="{9CBB76A4-A24E-42C2-9F7A-9BDE14EF24E1}" srcOrd="5" destOrd="0" parTransId="{0877601B-62DC-4075-AAA1-56B4757EB7E9}" sibTransId="{AD5E05E1-A538-4627-9A01-12EDC8337FC5}"/>
    <dgm:cxn modelId="{2C1C33F0-E35C-4D43-BDBD-3EA661D438FC}" srcId="{F39967DB-7402-4FF5-A94A-03A05650755C}" destId="{D7BAE40F-B8A9-42A0-8551-18115EE2CDBB}" srcOrd="8" destOrd="0" parTransId="{D012EC8B-BAC1-42EB-81B3-952E1AEAD7BB}" sibTransId="{06DFED0E-EC48-4F18-B85C-11451CDCC018}"/>
    <dgm:cxn modelId="{B46685F7-0FE7-4634-BC20-FCC8BB8E2AE8}" type="presParOf" srcId="{83582A52-4C81-452A-89CF-723D1F870189}" destId="{6B1D07AA-ABFE-4D79-98A1-44DCCB838BB1}" srcOrd="0" destOrd="0" presId="urn:microsoft.com/office/officeart/2005/8/layout/default"/>
    <dgm:cxn modelId="{FF62F91D-4029-4926-A655-CD4B543B1953}" type="presParOf" srcId="{83582A52-4C81-452A-89CF-723D1F870189}" destId="{87E1E9A2-B455-468C-BAE2-9CA235AA7656}" srcOrd="1" destOrd="0" presId="urn:microsoft.com/office/officeart/2005/8/layout/default"/>
    <dgm:cxn modelId="{84F423AE-266D-4836-86FE-53EBC89DE40D}" type="presParOf" srcId="{83582A52-4C81-452A-89CF-723D1F870189}" destId="{0924E5BB-D651-4830-9C72-E290266B8C18}" srcOrd="2" destOrd="0" presId="urn:microsoft.com/office/officeart/2005/8/layout/default"/>
    <dgm:cxn modelId="{48E04344-CF8B-461A-89AF-5E6FF04FD555}" type="presParOf" srcId="{83582A52-4C81-452A-89CF-723D1F870189}" destId="{43759DE2-87F1-4C1C-B63E-D110A0A237E2}" srcOrd="3" destOrd="0" presId="urn:microsoft.com/office/officeart/2005/8/layout/default"/>
    <dgm:cxn modelId="{468AAFB0-55B1-4999-9938-D9336719C0E3}" type="presParOf" srcId="{83582A52-4C81-452A-89CF-723D1F870189}" destId="{19C4C8CC-05A2-40B1-912A-76801D4A1121}" srcOrd="4" destOrd="0" presId="urn:microsoft.com/office/officeart/2005/8/layout/default"/>
    <dgm:cxn modelId="{CE3860B3-5ABC-461E-AB48-ED6329151D70}" type="presParOf" srcId="{83582A52-4C81-452A-89CF-723D1F870189}" destId="{956BFBFA-8633-42EA-B7A0-DCC6183DDBF4}" srcOrd="5" destOrd="0" presId="urn:microsoft.com/office/officeart/2005/8/layout/default"/>
    <dgm:cxn modelId="{B2926B19-B882-4D2A-B5E2-92F6070787BB}" type="presParOf" srcId="{83582A52-4C81-452A-89CF-723D1F870189}" destId="{BF8BE4A6-10FE-4700-96E2-0166C0476925}" srcOrd="6" destOrd="0" presId="urn:microsoft.com/office/officeart/2005/8/layout/default"/>
    <dgm:cxn modelId="{481D6C87-CD4D-450A-A3A8-227BB7D5111E}" type="presParOf" srcId="{83582A52-4C81-452A-89CF-723D1F870189}" destId="{73F1BBFA-DDEC-4123-BFFB-C5392470EA09}" srcOrd="7" destOrd="0" presId="urn:microsoft.com/office/officeart/2005/8/layout/default"/>
    <dgm:cxn modelId="{B31F290E-D74F-448A-B747-4DDB7BA7EF31}" type="presParOf" srcId="{83582A52-4C81-452A-89CF-723D1F870189}" destId="{C1AA6690-4C99-4D5A-B672-61CFBB6B49DA}" srcOrd="8" destOrd="0" presId="urn:microsoft.com/office/officeart/2005/8/layout/default"/>
    <dgm:cxn modelId="{8F9B46F2-D579-4D22-BD0B-03A4940B5B30}" type="presParOf" srcId="{83582A52-4C81-452A-89CF-723D1F870189}" destId="{30320163-4C54-434F-84F4-E06B68ECA1EB}" srcOrd="9" destOrd="0" presId="urn:microsoft.com/office/officeart/2005/8/layout/default"/>
    <dgm:cxn modelId="{A3CD63CA-AADA-447F-8720-07A48E5CA7B9}" type="presParOf" srcId="{83582A52-4C81-452A-89CF-723D1F870189}" destId="{2F6C92FF-5B72-4993-9E37-3792CC414585}" srcOrd="10" destOrd="0" presId="urn:microsoft.com/office/officeart/2005/8/layout/default"/>
    <dgm:cxn modelId="{B0A8CD25-E79C-47F8-8A9B-DAC8A147B8F8}" type="presParOf" srcId="{83582A52-4C81-452A-89CF-723D1F870189}" destId="{34C7ED38-0A43-4DDA-9562-2D807EE6A356}" srcOrd="11" destOrd="0" presId="urn:microsoft.com/office/officeart/2005/8/layout/default"/>
    <dgm:cxn modelId="{74CB1C3E-7B76-4C03-8AA6-EB3E7ECD0BAD}" type="presParOf" srcId="{83582A52-4C81-452A-89CF-723D1F870189}" destId="{EFCC28AA-C450-4543-9095-5F515C5D14D8}" srcOrd="12" destOrd="0" presId="urn:microsoft.com/office/officeart/2005/8/layout/default"/>
    <dgm:cxn modelId="{36F84C58-4B37-4604-86C9-FC0D7303B022}" type="presParOf" srcId="{83582A52-4C81-452A-89CF-723D1F870189}" destId="{0DAD8796-2737-4244-8D96-717267692A31}" srcOrd="13" destOrd="0" presId="urn:microsoft.com/office/officeart/2005/8/layout/default"/>
    <dgm:cxn modelId="{7D0D383E-F856-4B3F-8386-A8389DDB384B}" type="presParOf" srcId="{83582A52-4C81-452A-89CF-723D1F870189}" destId="{8C73EAC3-3316-4149-AFF2-83467C4F3C98}" srcOrd="14" destOrd="0" presId="urn:microsoft.com/office/officeart/2005/8/layout/default"/>
    <dgm:cxn modelId="{81923CAE-5319-40AE-B8AF-820BAC998EC7}" type="presParOf" srcId="{83582A52-4C81-452A-89CF-723D1F870189}" destId="{75CC574C-85F2-4CF5-97CC-8393D4138A77}" srcOrd="15" destOrd="0" presId="urn:microsoft.com/office/officeart/2005/8/layout/default"/>
    <dgm:cxn modelId="{75F82244-010A-4D01-9309-1D0A3B2BE65E}" type="presParOf" srcId="{83582A52-4C81-452A-89CF-723D1F870189}" destId="{198A8D8F-C763-4B64-95C1-2E07F5907643}" srcOrd="16" destOrd="0" presId="urn:microsoft.com/office/officeart/2005/8/layout/default"/>
    <dgm:cxn modelId="{DC8154F1-670A-4EE5-9697-5A79BA7E290A}" type="presParOf" srcId="{83582A52-4C81-452A-89CF-723D1F870189}" destId="{4CD21E12-EFB9-4BB8-8F8E-DB1A6EA9DCBB}" srcOrd="17" destOrd="0" presId="urn:microsoft.com/office/officeart/2005/8/layout/default"/>
    <dgm:cxn modelId="{E4B24659-A3A1-4638-B810-BFE6A78CE28E}" type="presParOf" srcId="{83582A52-4C81-452A-89CF-723D1F870189}" destId="{F2F24A11-5127-4EA1-A47A-2CEB5867BE48}" srcOrd="18" destOrd="0" presId="urn:microsoft.com/office/officeart/2005/8/layout/default"/>
    <dgm:cxn modelId="{B1FCA7B8-1566-4611-9B90-B5231427CA2B}" type="presParOf" srcId="{83582A52-4C81-452A-89CF-723D1F870189}" destId="{2E8182DD-D8E8-41EC-BAF5-1BA61A9586AB}" srcOrd="19" destOrd="0" presId="urn:microsoft.com/office/officeart/2005/8/layout/default"/>
    <dgm:cxn modelId="{919B4DC6-3C9E-4934-843A-CE4493D0C5D4}" type="presParOf" srcId="{83582A52-4C81-452A-89CF-723D1F870189}" destId="{946B688A-14E6-41A1-9368-2B8CFAAF6557}" srcOrd="20" destOrd="0" presId="urn:microsoft.com/office/officeart/2005/8/layout/default"/>
    <dgm:cxn modelId="{E57CA437-DB1A-4AF4-8F08-F7716A5A2B59}" type="presParOf" srcId="{83582A52-4C81-452A-89CF-723D1F870189}" destId="{3D942678-7B94-4D3E-BD5F-0C83BEE09A3A}" srcOrd="21" destOrd="0" presId="urn:microsoft.com/office/officeart/2005/8/layout/default"/>
    <dgm:cxn modelId="{F19BCFF8-3943-4F53-855F-ED27A2116260}" type="presParOf" srcId="{83582A52-4C81-452A-89CF-723D1F870189}" destId="{CE0AE17E-30A8-496E-9E03-E7D6720CCD7F}" srcOrd="22" destOrd="0" presId="urn:microsoft.com/office/officeart/2005/8/layout/default"/>
    <dgm:cxn modelId="{3EB58820-B3DF-4930-84D4-59285ADB4F8A}" type="presParOf" srcId="{83582A52-4C81-452A-89CF-723D1F870189}" destId="{A7A794B3-D535-43F4-9072-EC2ADAEDDB57}" srcOrd="23" destOrd="0" presId="urn:microsoft.com/office/officeart/2005/8/layout/default"/>
    <dgm:cxn modelId="{544E5966-C5F6-4D29-AC95-BEE6F51400E4}" type="presParOf" srcId="{83582A52-4C81-452A-89CF-723D1F870189}" destId="{3E2B08E9-7E81-4DDF-B488-794A8A8DB53E}" srcOrd="24" destOrd="0" presId="urn:microsoft.com/office/officeart/2005/8/layout/default"/>
    <dgm:cxn modelId="{B015A47E-4233-4B4F-B9F6-3649B5C728FC}" type="presParOf" srcId="{83582A52-4C81-452A-89CF-723D1F870189}" destId="{5F0B9DE8-BC57-4397-9532-7D3CCAF6E410}" srcOrd="25" destOrd="0" presId="urn:microsoft.com/office/officeart/2005/8/layout/default"/>
    <dgm:cxn modelId="{F3E0FBCE-E6CF-4262-9BEE-593091CA67DB}" type="presParOf" srcId="{83582A52-4C81-452A-89CF-723D1F870189}" destId="{102C9288-9EA9-42EA-A67A-C10E1DFBAAA9}" srcOrd="26" destOrd="0" presId="urn:microsoft.com/office/officeart/2005/8/layout/default"/>
    <dgm:cxn modelId="{3E369D57-B981-4C73-BF2C-62481FCEB095}" type="presParOf" srcId="{83582A52-4C81-452A-89CF-723D1F870189}" destId="{1DF3762D-74D0-447F-9932-9043D948A8D2}" srcOrd="27" destOrd="0" presId="urn:microsoft.com/office/officeart/2005/8/layout/default"/>
    <dgm:cxn modelId="{9240874C-0278-446D-8298-45120BE43636}" type="presParOf" srcId="{83582A52-4C81-452A-89CF-723D1F870189}" destId="{193C758B-37EE-49AF-9F46-C95AC708E6D6}" srcOrd="28" destOrd="0" presId="urn:microsoft.com/office/officeart/2005/8/layout/default"/>
    <dgm:cxn modelId="{F7B7F057-9DEA-4FDC-B92F-3600C9465C68}" type="presParOf" srcId="{83582A52-4C81-452A-89CF-723D1F870189}" destId="{F7772E5E-82E2-43F4-8672-D6EA8A7F0D85}" srcOrd="29" destOrd="0" presId="urn:microsoft.com/office/officeart/2005/8/layout/default"/>
    <dgm:cxn modelId="{3CC48877-212A-4774-9944-472B90B9ACC8}" type="presParOf" srcId="{83582A52-4C81-452A-89CF-723D1F870189}" destId="{A8B3BC69-3C86-45F9-B8B2-0244BB5462D1}" srcOrd="30" destOrd="0" presId="urn:microsoft.com/office/officeart/2005/8/layout/default"/>
    <dgm:cxn modelId="{CFD0FB53-E58A-4EA4-AF71-7736093FE962}" type="presParOf" srcId="{83582A52-4C81-452A-89CF-723D1F870189}" destId="{E3B21DC9-7234-402C-9EF6-E4D4A5DD98AD}" srcOrd="31" destOrd="0" presId="urn:microsoft.com/office/officeart/2005/8/layout/default"/>
    <dgm:cxn modelId="{6A52549F-B713-4E41-BAB6-547031E884D8}" type="presParOf" srcId="{83582A52-4C81-452A-89CF-723D1F870189}" destId="{057B6DAE-F008-4E29-BEED-DE0EB39D58C1}" srcOrd="3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A9CA366-FF25-4EB4-8282-8542CEC3065B}" type="doc">
      <dgm:prSet loTypeId="urn:microsoft.com/office/officeart/2005/8/layout/hProcess9" loCatId="process" qsTypeId="urn:microsoft.com/office/officeart/2005/8/quickstyle/simple1" qsCatId="simple" csTypeId="urn:microsoft.com/office/officeart/2005/8/colors/colorful5" csCatId="colorful" phldr="1"/>
      <dgm:spPr/>
    </dgm:pt>
    <dgm:pt modelId="{6D708FAD-0427-46F4-8C5B-923E3B82548B}">
      <dgm:prSet phldrT="[Text]"/>
      <dgm:spPr/>
      <dgm:t>
        <a:bodyPr/>
        <a:lstStyle/>
        <a:p>
          <a:r>
            <a:rPr lang="en-GB"/>
            <a:t>If monitoring is required</a:t>
          </a:r>
        </a:p>
      </dgm:t>
    </dgm:pt>
    <dgm:pt modelId="{15DDAD56-E88A-4500-86F5-D28A71DFD415}" type="parTrans" cxnId="{FCCE69CD-DBE2-481E-A128-94BF0CE43F3D}">
      <dgm:prSet/>
      <dgm:spPr/>
      <dgm:t>
        <a:bodyPr/>
        <a:lstStyle/>
        <a:p>
          <a:endParaRPr lang="en-GB"/>
        </a:p>
      </dgm:t>
    </dgm:pt>
    <dgm:pt modelId="{4326A637-C9EC-4330-9034-68783A679677}" type="sibTrans" cxnId="{FCCE69CD-DBE2-481E-A128-94BF0CE43F3D}">
      <dgm:prSet/>
      <dgm:spPr/>
      <dgm:t>
        <a:bodyPr/>
        <a:lstStyle/>
        <a:p>
          <a:endParaRPr lang="en-GB"/>
        </a:p>
      </dgm:t>
    </dgm:pt>
    <dgm:pt modelId="{3ABB3D44-0085-4CF3-ACCB-CB29E41336DB}">
      <dgm:prSet phldrT="[Text]"/>
      <dgm:spPr/>
      <dgm:t>
        <a:bodyPr/>
        <a:lstStyle/>
        <a:p>
          <a:r>
            <a:rPr lang="en-GB"/>
            <a:t>Needs a medication review</a:t>
          </a:r>
        </a:p>
      </dgm:t>
    </dgm:pt>
    <dgm:pt modelId="{E972C61B-974A-4F8C-A3EF-1D82286366AB}" type="parTrans" cxnId="{728FB60E-DF4C-485F-A46F-3B9CC0E1B539}">
      <dgm:prSet/>
      <dgm:spPr/>
      <dgm:t>
        <a:bodyPr/>
        <a:lstStyle/>
        <a:p>
          <a:endParaRPr lang="en-GB"/>
        </a:p>
      </dgm:t>
    </dgm:pt>
    <dgm:pt modelId="{A0338526-6285-4D78-9AB5-F9D555C42CDD}" type="sibTrans" cxnId="{728FB60E-DF4C-485F-A46F-3B9CC0E1B539}">
      <dgm:prSet/>
      <dgm:spPr/>
      <dgm:t>
        <a:bodyPr/>
        <a:lstStyle/>
        <a:p>
          <a:endParaRPr lang="en-GB"/>
        </a:p>
      </dgm:t>
    </dgm:pt>
    <dgm:pt modelId="{9AA58F38-B188-41C0-920C-C7597337A631}">
      <dgm:prSet phldrT="[Text]"/>
      <dgm:spPr/>
      <dgm:t>
        <a:bodyPr/>
        <a:lstStyle/>
        <a:p>
          <a:r>
            <a:rPr lang="en-GB"/>
            <a:t>On 10 or more repeat medication</a:t>
          </a:r>
        </a:p>
      </dgm:t>
    </dgm:pt>
    <dgm:pt modelId="{6DC960D4-3AAB-4D46-ACD7-E59A9040BD6F}" type="parTrans" cxnId="{AB1748D7-BFF7-4062-989D-B1E4B801795B}">
      <dgm:prSet/>
      <dgm:spPr/>
      <dgm:t>
        <a:bodyPr/>
        <a:lstStyle/>
        <a:p>
          <a:endParaRPr lang="en-GB"/>
        </a:p>
      </dgm:t>
    </dgm:pt>
    <dgm:pt modelId="{320352C2-6476-45C6-9C48-4DD90B4FBE53}" type="sibTrans" cxnId="{AB1748D7-BFF7-4062-989D-B1E4B801795B}">
      <dgm:prSet/>
      <dgm:spPr/>
      <dgm:t>
        <a:bodyPr/>
        <a:lstStyle/>
        <a:p>
          <a:endParaRPr lang="en-GB"/>
        </a:p>
      </dgm:t>
    </dgm:pt>
    <dgm:pt modelId="{720D9EAF-0F5B-417D-AA90-70969A103208}">
      <dgm:prSet/>
      <dgm:spPr/>
      <dgm:t>
        <a:bodyPr/>
        <a:lstStyle/>
        <a:p>
          <a:r>
            <a:rPr lang="en-GB"/>
            <a:t>Listed in the exclusions list</a:t>
          </a:r>
        </a:p>
      </dgm:t>
    </dgm:pt>
    <dgm:pt modelId="{D22E913E-39FD-469A-A2B9-AF3C99BD4AD4}" type="parTrans" cxnId="{1AE0E8F3-3DE3-4E69-B803-0BEF21007D98}">
      <dgm:prSet/>
      <dgm:spPr/>
      <dgm:t>
        <a:bodyPr/>
        <a:lstStyle/>
        <a:p>
          <a:endParaRPr lang="en-GB"/>
        </a:p>
      </dgm:t>
    </dgm:pt>
    <dgm:pt modelId="{8BC3DB04-C6EA-42B9-A3A0-1AE88BC32294}" type="sibTrans" cxnId="{1AE0E8F3-3DE3-4E69-B803-0BEF21007D98}">
      <dgm:prSet/>
      <dgm:spPr/>
      <dgm:t>
        <a:bodyPr/>
        <a:lstStyle/>
        <a:p>
          <a:endParaRPr lang="en-GB"/>
        </a:p>
      </dgm:t>
    </dgm:pt>
    <dgm:pt modelId="{224C1063-2426-4917-A30D-9FFF83A59842}" type="pres">
      <dgm:prSet presAssocID="{9A9CA366-FF25-4EB4-8282-8542CEC3065B}" presName="CompostProcess" presStyleCnt="0">
        <dgm:presLayoutVars>
          <dgm:dir/>
          <dgm:resizeHandles val="exact"/>
        </dgm:presLayoutVars>
      </dgm:prSet>
      <dgm:spPr/>
    </dgm:pt>
    <dgm:pt modelId="{B887048A-CCDC-4C5F-84D4-61E67C9055A9}" type="pres">
      <dgm:prSet presAssocID="{9A9CA366-FF25-4EB4-8282-8542CEC3065B}" presName="arrow" presStyleLbl="bgShp" presStyleIdx="0" presStyleCnt="1"/>
      <dgm:spPr/>
    </dgm:pt>
    <dgm:pt modelId="{8C796EBC-8BF9-43FA-A595-FD825CC387DE}" type="pres">
      <dgm:prSet presAssocID="{9A9CA366-FF25-4EB4-8282-8542CEC3065B}" presName="linearProcess" presStyleCnt="0"/>
      <dgm:spPr/>
    </dgm:pt>
    <dgm:pt modelId="{51A336C2-257E-4150-8E61-B246AAB495F0}" type="pres">
      <dgm:prSet presAssocID="{6D708FAD-0427-46F4-8C5B-923E3B82548B}" presName="textNode" presStyleLbl="node1" presStyleIdx="0" presStyleCnt="4">
        <dgm:presLayoutVars>
          <dgm:bulletEnabled val="1"/>
        </dgm:presLayoutVars>
      </dgm:prSet>
      <dgm:spPr/>
    </dgm:pt>
    <dgm:pt modelId="{C89F2EB3-D3CB-4C2C-8DC7-8074343E7B65}" type="pres">
      <dgm:prSet presAssocID="{4326A637-C9EC-4330-9034-68783A679677}" presName="sibTrans" presStyleCnt="0"/>
      <dgm:spPr/>
    </dgm:pt>
    <dgm:pt modelId="{25892EE6-F962-4D03-8969-0EB5E3AF86B3}" type="pres">
      <dgm:prSet presAssocID="{3ABB3D44-0085-4CF3-ACCB-CB29E41336DB}" presName="textNode" presStyleLbl="node1" presStyleIdx="1" presStyleCnt="4">
        <dgm:presLayoutVars>
          <dgm:bulletEnabled val="1"/>
        </dgm:presLayoutVars>
      </dgm:prSet>
      <dgm:spPr/>
    </dgm:pt>
    <dgm:pt modelId="{82E758A5-E08C-4B3A-ACC3-EB1B67124DF4}" type="pres">
      <dgm:prSet presAssocID="{A0338526-6285-4D78-9AB5-F9D555C42CDD}" presName="sibTrans" presStyleCnt="0"/>
      <dgm:spPr/>
    </dgm:pt>
    <dgm:pt modelId="{06116F0E-FA3A-4DBD-B62A-02138DA2227A}" type="pres">
      <dgm:prSet presAssocID="{9AA58F38-B188-41C0-920C-C7597337A631}" presName="textNode" presStyleLbl="node1" presStyleIdx="2" presStyleCnt="4">
        <dgm:presLayoutVars>
          <dgm:bulletEnabled val="1"/>
        </dgm:presLayoutVars>
      </dgm:prSet>
      <dgm:spPr/>
    </dgm:pt>
    <dgm:pt modelId="{DF5147CD-FF1B-473D-9B49-EFBF1ACDA5E2}" type="pres">
      <dgm:prSet presAssocID="{320352C2-6476-45C6-9C48-4DD90B4FBE53}" presName="sibTrans" presStyleCnt="0"/>
      <dgm:spPr/>
    </dgm:pt>
    <dgm:pt modelId="{F5A5E100-5818-40DE-BBEA-D0FC28B359B7}" type="pres">
      <dgm:prSet presAssocID="{720D9EAF-0F5B-417D-AA90-70969A103208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728FB60E-DF4C-485F-A46F-3B9CC0E1B539}" srcId="{9A9CA366-FF25-4EB4-8282-8542CEC3065B}" destId="{3ABB3D44-0085-4CF3-ACCB-CB29E41336DB}" srcOrd="1" destOrd="0" parTransId="{E972C61B-974A-4F8C-A3EF-1D82286366AB}" sibTransId="{A0338526-6285-4D78-9AB5-F9D555C42CDD}"/>
    <dgm:cxn modelId="{6C22B93C-AA09-4054-8E3D-A6B821C97A49}" type="presOf" srcId="{720D9EAF-0F5B-417D-AA90-70969A103208}" destId="{F5A5E100-5818-40DE-BBEA-D0FC28B359B7}" srcOrd="0" destOrd="0" presId="urn:microsoft.com/office/officeart/2005/8/layout/hProcess9"/>
    <dgm:cxn modelId="{A32D376D-0FA0-41AB-BF1B-194304407D19}" type="presOf" srcId="{6D708FAD-0427-46F4-8C5B-923E3B82548B}" destId="{51A336C2-257E-4150-8E61-B246AAB495F0}" srcOrd="0" destOrd="0" presId="urn:microsoft.com/office/officeart/2005/8/layout/hProcess9"/>
    <dgm:cxn modelId="{55AC9D5A-A187-42AA-9800-6D30B08CB337}" type="presOf" srcId="{9A9CA366-FF25-4EB4-8282-8542CEC3065B}" destId="{224C1063-2426-4917-A30D-9FFF83A59842}" srcOrd="0" destOrd="0" presId="urn:microsoft.com/office/officeart/2005/8/layout/hProcess9"/>
    <dgm:cxn modelId="{FCCE69CD-DBE2-481E-A128-94BF0CE43F3D}" srcId="{9A9CA366-FF25-4EB4-8282-8542CEC3065B}" destId="{6D708FAD-0427-46F4-8C5B-923E3B82548B}" srcOrd="0" destOrd="0" parTransId="{15DDAD56-E88A-4500-86F5-D28A71DFD415}" sibTransId="{4326A637-C9EC-4330-9034-68783A679677}"/>
    <dgm:cxn modelId="{24B254D6-DC25-4560-AC09-79ED61A4AD7D}" type="presOf" srcId="{9AA58F38-B188-41C0-920C-C7597337A631}" destId="{06116F0E-FA3A-4DBD-B62A-02138DA2227A}" srcOrd="0" destOrd="0" presId="urn:microsoft.com/office/officeart/2005/8/layout/hProcess9"/>
    <dgm:cxn modelId="{AB1748D7-BFF7-4062-989D-B1E4B801795B}" srcId="{9A9CA366-FF25-4EB4-8282-8542CEC3065B}" destId="{9AA58F38-B188-41C0-920C-C7597337A631}" srcOrd="2" destOrd="0" parTransId="{6DC960D4-3AAB-4D46-ACD7-E59A9040BD6F}" sibTransId="{320352C2-6476-45C6-9C48-4DD90B4FBE53}"/>
    <dgm:cxn modelId="{C21FC2E0-C78D-446B-B043-AB73825C9E1E}" type="presOf" srcId="{3ABB3D44-0085-4CF3-ACCB-CB29E41336DB}" destId="{25892EE6-F962-4D03-8969-0EB5E3AF86B3}" srcOrd="0" destOrd="0" presId="urn:microsoft.com/office/officeart/2005/8/layout/hProcess9"/>
    <dgm:cxn modelId="{1AE0E8F3-3DE3-4E69-B803-0BEF21007D98}" srcId="{9A9CA366-FF25-4EB4-8282-8542CEC3065B}" destId="{720D9EAF-0F5B-417D-AA90-70969A103208}" srcOrd="3" destOrd="0" parTransId="{D22E913E-39FD-469A-A2B9-AF3C99BD4AD4}" sibTransId="{8BC3DB04-C6EA-42B9-A3A0-1AE88BC32294}"/>
    <dgm:cxn modelId="{ABD7459A-4DAC-430F-9A98-BC63029BAF03}" type="presParOf" srcId="{224C1063-2426-4917-A30D-9FFF83A59842}" destId="{B887048A-CCDC-4C5F-84D4-61E67C9055A9}" srcOrd="0" destOrd="0" presId="urn:microsoft.com/office/officeart/2005/8/layout/hProcess9"/>
    <dgm:cxn modelId="{829DA406-E33D-4214-A8D5-38F7C4083553}" type="presParOf" srcId="{224C1063-2426-4917-A30D-9FFF83A59842}" destId="{8C796EBC-8BF9-43FA-A595-FD825CC387DE}" srcOrd="1" destOrd="0" presId="urn:microsoft.com/office/officeart/2005/8/layout/hProcess9"/>
    <dgm:cxn modelId="{C0290834-E47D-414F-B594-4809A7B9B91D}" type="presParOf" srcId="{8C796EBC-8BF9-43FA-A595-FD825CC387DE}" destId="{51A336C2-257E-4150-8E61-B246AAB495F0}" srcOrd="0" destOrd="0" presId="urn:microsoft.com/office/officeart/2005/8/layout/hProcess9"/>
    <dgm:cxn modelId="{894FB6FB-489D-457C-B516-3C6F15A3D952}" type="presParOf" srcId="{8C796EBC-8BF9-43FA-A595-FD825CC387DE}" destId="{C89F2EB3-D3CB-4C2C-8DC7-8074343E7B65}" srcOrd="1" destOrd="0" presId="urn:microsoft.com/office/officeart/2005/8/layout/hProcess9"/>
    <dgm:cxn modelId="{50EFADDF-84E3-48CC-B2B4-D081C18E0857}" type="presParOf" srcId="{8C796EBC-8BF9-43FA-A595-FD825CC387DE}" destId="{25892EE6-F962-4D03-8969-0EB5E3AF86B3}" srcOrd="2" destOrd="0" presId="urn:microsoft.com/office/officeart/2005/8/layout/hProcess9"/>
    <dgm:cxn modelId="{48BD8255-23C0-47BC-91FE-2694D5EF625E}" type="presParOf" srcId="{8C796EBC-8BF9-43FA-A595-FD825CC387DE}" destId="{82E758A5-E08C-4B3A-ACC3-EB1B67124DF4}" srcOrd="3" destOrd="0" presId="urn:microsoft.com/office/officeart/2005/8/layout/hProcess9"/>
    <dgm:cxn modelId="{F9A10592-FA16-445F-9D84-732C7BEF39C1}" type="presParOf" srcId="{8C796EBC-8BF9-43FA-A595-FD825CC387DE}" destId="{06116F0E-FA3A-4DBD-B62A-02138DA2227A}" srcOrd="4" destOrd="0" presId="urn:microsoft.com/office/officeart/2005/8/layout/hProcess9"/>
    <dgm:cxn modelId="{1B2CCBE9-E4F9-482F-9525-162ED8C8BAD4}" type="presParOf" srcId="{8C796EBC-8BF9-43FA-A595-FD825CC387DE}" destId="{DF5147CD-FF1B-473D-9B49-EFBF1ACDA5E2}" srcOrd="5" destOrd="0" presId="urn:microsoft.com/office/officeart/2005/8/layout/hProcess9"/>
    <dgm:cxn modelId="{82520330-7012-4CBF-AF99-CCA09AA4E5BD}" type="presParOf" srcId="{8C796EBC-8BF9-43FA-A595-FD825CC387DE}" destId="{F5A5E100-5818-40DE-BBEA-D0FC28B359B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39967DB-7402-4FF5-A94A-03A05650755C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0BFBD38B-1B81-42B5-9FCB-7A1B39BBF808}">
      <dgm:prSet phldrT="[Text]"/>
      <dgm:spPr/>
      <dgm:t>
        <a:bodyPr/>
        <a:lstStyle/>
        <a:p>
          <a:r>
            <a:rPr lang="en-GB"/>
            <a:t>Not on the exclusions list</a:t>
          </a:r>
        </a:p>
      </dgm:t>
    </dgm:pt>
    <dgm:pt modelId="{F82A9C30-BC89-44A8-B584-BDCE936161E3}" type="parTrans" cxnId="{D9D49961-2F72-49B8-8F59-D4BF9F8EEF24}">
      <dgm:prSet/>
      <dgm:spPr/>
      <dgm:t>
        <a:bodyPr/>
        <a:lstStyle/>
        <a:p>
          <a:endParaRPr lang="en-GB"/>
        </a:p>
      </dgm:t>
    </dgm:pt>
    <dgm:pt modelId="{9540B0F9-9CBE-4B89-BFF0-99B6777D0779}" type="sibTrans" cxnId="{D9D49961-2F72-49B8-8F59-D4BF9F8EEF24}">
      <dgm:prSet/>
      <dgm:spPr/>
      <dgm:t>
        <a:bodyPr/>
        <a:lstStyle/>
        <a:p>
          <a:endParaRPr lang="en-GB"/>
        </a:p>
      </dgm:t>
    </dgm:pt>
    <dgm:pt modelId="{6BD7757C-65DB-454D-93EA-BD66A253E8AA}">
      <dgm:prSet phldrT="[Text]"/>
      <dgm:spPr/>
      <dgm:t>
        <a:bodyPr/>
        <a:lstStyle/>
        <a:p>
          <a:r>
            <a:rPr lang="en-GB"/>
            <a:t>If monitoring is required 3 monthly only issue 3 months e.g. DOAC / SCA</a:t>
          </a:r>
        </a:p>
      </dgm:t>
    </dgm:pt>
    <dgm:pt modelId="{FE10C325-4553-452D-A9D8-12F9BE86FA9F}" type="parTrans" cxnId="{28E3CAD9-00E6-4849-BE47-4A70D1A68E81}">
      <dgm:prSet/>
      <dgm:spPr/>
      <dgm:t>
        <a:bodyPr/>
        <a:lstStyle/>
        <a:p>
          <a:endParaRPr lang="en-GB"/>
        </a:p>
      </dgm:t>
    </dgm:pt>
    <dgm:pt modelId="{670B85FA-27E1-4F56-A7E5-7889781158F3}" type="sibTrans" cxnId="{28E3CAD9-00E6-4849-BE47-4A70D1A68E81}">
      <dgm:prSet/>
      <dgm:spPr/>
      <dgm:t>
        <a:bodyPr/>
        <a:lstStyle/>
        <a:p>
          <a:endParaRPr lang="en-GB"/>
        </a:p>
      </dgm:t>
    </dgm:pt>
    <dgm:pt modelId="{24D88738-2B05-41CC-A648-38E5D5978527}">
      <dgm:prSet/>
      <dgm:spPr/>
      <dgm:t>
        <a:bodyPr/>
        <a:lstStyle/>
        <a:p>
          <a:r>
            <a:rPr lang="en-GB"/>
            <a:t>On 9 or less repeat medications</a:t>
          </a:r>
        </a:p>
      </dgm:t>
    </dgm:pt>
    <dgm:pt modelId="{C2B4A27A-E641-4863-AF6B-3DB8B7856839}" type="parTrans" cxnId="{98E1C962-3C1E-4841-AE0E-8A0FABDA15A6}">
      <dgm:prSet/>
      <dgm:spPr/>
      <dgm:t>
        <a:bodyPr/>
        <a:lstStyle/>
        <a:p>
          <a:endParaRPr lang="en-GB"/>
        </a:p>
      </dgm:t>
    </dgm:pt>
    <dgm:pt modelId="{C2FD9E8D-B4D7-4F05-9CA2-A0C917E9AE7A}" type="sibTrans" cxnId="{98E1C962-3C1E-4841-AE0E-8A0FABDA15A6}">
      <dgm:prSet/>
      <dgm:spPr/>
      <dgm:t>
        <a:bodyPr/>
        <a:lstStyle/>
        <a:p>
          <a:endParaRPr lang="en-GB"/>
        </a:p>
      </dgm:t>
    </dgm:pt>
    <dgm:pt modelId="{03B4B81C-94E1-4809-B598-85F2D0CF53AF}">
      <dgm:prSet/>
      <dgm:spPr/>
      <dgm:t>
        <a:bodyPr/>
        <a:lstStyle/>
        <a:p>
          <a:r>
            <a:rPr lang="en-GB"/>
            <a:t>Has attended for required monitoring</a:t>
          </a:r>
        </a:p>
      </dgm:t>
    </dgm:pt>
    <dgm:pt modelId="{9FDDB571-D3E4-4DDA-81E6-4DC79F0B4F4C}" type="parTrans" cxnId="{998391E5-2F58-4B23-9608-EF654AAF0124}">
      <dgm:prSet/>
      <dgm:spPr/>
    </dgm:pt>
    <dgm:pt modelId="{DD72C5EE-A19E-4083-AE60-D6D0EF379BCA}" type="sibTrans" cxnId="{998391E5-2F58-4B23-9608-EF654AAF0124}">
      <dgm:prSet/>
      <dgm:spPr/>
    </dgm:pt>
    <dgm:pt modelId="{7CFFCABB-F8B5-423F-92D7-D506B2403259}">
      <dgm:prSet/>
      <dgm:spPr/>
      <dgm:t>
        <a:bodyPr/>
        <a:lstStyle/>
        <a:p>
          <a:r>
            <a:rPr lang="en-GB"/>
            <a:t>Medication review is up to date</a:t>
          </a:r>
        </a:p>
      </dgm:t>
    </dgm:pt>
    <dgm:pt modelId="{67C7E116-13F7-4862-B007-6A9626A38262}" type="parTrans" cxnId="{6A15844F-BB1E-437F-AFB4-9626594EDC36}">
      <dgm:prSet/>
      <dgm:spPr/>
    </dgm:pt>
    <dgm:pt modelId="{1CCEB7AD-D306-4899-BA0C-76EB503945DC}" type="sibTrans" cxnId="{6A15844F-BB1E-437F-AFB4-9626594EDC36}">
      <dgm:prSet/>
      <dgm:spPr/>
    </dgm:pt>
    <dgm:pt modelId="{A67F01DB-96CD-4DD2-A3E1-9E83BD4BB308}">
      <dgm:prSet/>
      <dgm:spPr/>
      <dgm:t>
        <a:bodyPr/>
        <a:lstStyle/>
        <a:p>
          <a:r>
            <a:rPr lang="en-GB"/>
            <a:t>Otherwise issue 6 months</a:t>
          </a:r>
        </a:p>
      </dgm:t>
    </dgm:pt>
    <dgm:pt modelId="{87F86DB7-620C-48E7-AD93-B1A915725501}" type="parTrans" cxnId="{456FA19D-E8C8-42A5-9F66-55E1C58CFFB3}">
      <dgm:prSet/>
      <dgm:spPr/>
    </dgm:pt>
    <dgm:pt modelId="{3530D29C-480E-485E-8F12-15FA2838E8D9}" type="sibTrans" cxnId="{456FA19D-E8C8-42A5-9F66-55E1C58CFFB3}">
      <dgm:prSet/>
      <dgm:spPr/>
    </dgm:pt>
    <dgm:pt modelId="{83582A52-4C81-452A-89CF-723D1F870189}" type="pres">
      <dgm:prSet presAssocID="{F39967DB-7402-4FF5-A94A-03A05650755C}" presName="diagram" presStyleCnt="0">
        <dgm:presLayoutVars>
          <dgm:dir/>
          <dgm:resizeHandles val="exact"/>
        </dgm:presLayoutVars>
      </dgm:prSet>
      <dgm:spPr/>
    </dgm:pt>
    <dgm:pt modelId="{ED6049A0-E5AA-4A41-8CE7-5743403F866B}" type="pres">
      <dgm:prSet presAssocID="{24D88738-2B05-41CC-A648-38E5D5978527}" presName="node" presStyleLbl="node1" presStyleIdx="0" presStyleCnt="6">
        <dgm:presLayoutVars>
          <dgm:bulletEnabled val="1"/>
        </dgm:presLayoutVars>
      </dgm:prSet>
      <dgm:spPr/>
    </dgm:pt>
    <dgm:pt modelId="{96839945-319F-45B8-9137-143C9DEE6E02}" type="pres">
      <dgm:prSet presAssocID="{C2FD9E8D-B4D7-4F05-9CA2-A0C917E9AE7A}" presName="sibTrans" presStyleCnt="0"/>
      <dgm:spPr/>
    </dgm:pt>
    <dgm:pt modelId="{799A8564-DDDB-4523-A942-C50F8A7CB831}" type="pres">
      <dgm:prSet presAssocID="{03B4B81C-94E1-4809-B598-85F2D0CF53AF}" presName="node" presStyleLbl="node1" presStyleIdx="1" presStyleCnt="6">
        <dgm:presLayoutVars>
          <dgm:bulletEnabled val="1"/>
        </dgm:presLayoutVars>
      </dgm:prSet>
      <dgm:spPr/>
    </dgm:pt>
    <dgm:pt modelId="{133938AF-CEBC-44B1-B767-F82E837BD5A8}" type="pres">
      <dgm:prSet presAssocID="{DD72C5EE-A19E-4083-AE60-D6D0EF379BCA}" presName="sibTrans" presStyleCnt="0"/>
      <dgm:spPr/>
    </dgm:pt>
    <dgm:pt modelId="{A25D4C87-D573-459B-84D1-E64ADFDDAAAF}" type="pres">
      <dgm:prSet presAssocID="{7CFFCABB-F8B5-423F-92D7-D506B2403259}" presName="node" presStyleLbl="node1" presStyleIdx="2" presStyleCnt="6">
        <dgm:presLayoutVars>
          <dgm:bulletEnabled val="1"/>
        </dgm:presLayoutVars>
      </dgm:prSet>
      <dgm:spPr/>
    </dgm:pt>
    <dgm:pt modelId="{EE08E24A-6CEE-4EF8-9F08-668B0DC3FC0E}" type="pres">
      <dgm:prSet presAssocID="{1CCEB7AD-D306-4899-BA0C-76EB503945DC}" presName="sibTrans" presStyleCnt="0"/>
      <dgm:spPr/>
    </dgm:pt>
    <dgm:pt modelId="{6B1D07AA-ABFE-4D79-98A1-44DCCB838BB1}" type="pres">
      <dgm:prSet presAssocID="{0BFBD38B-1B81-42B5-9FCB-7A1B39BBF808}" presName="node" presStyleLbl="node1" presStyleIdx="3" presStyleCnt="6">
        <dgm:presLayoutVars>
          <dgm:bulletEnabled val="1"/>
        </dgm:presLayoutVars>
      </dgm:prSet>
      <dgm:spPr/>
    </dgm:pt>
    <dgm:pt modelId="{87E1E9A2-B455-468C-BAE2-9CA235AA7656}" type="pres">
      <dgm:prSet presAssocID="{9540B0F9-9CBE-4B89-BFF0-99B6777D0779}" presName="sibTrans" presStyleCnt="0"/>
      <dgm:spPr/>
    </dgm:pt>
    <dgm:pt modelId="{0924E5BB-D651-4830-9C72-E290266B8C18}" type="pres">
      <dgm:prSet presAssocID="{6BD7757C-65DB-454D-93EA-BD66A253E8AA}" presName="node" presStyleLbl="node1" presStyleIdx="4" presStyleCnt="6">
        <dgm:presLayoutVars>
          <dgm:bulletEnabled val="1"/>
        </dgm:presLayoutVars>
      </dgm:prSet>
      <dgm:spPr/>
    </dgm:pt>
    <dgm:pt modelId="{4B46D03D-5DB3-4668-8573-78DE59AB88C4}" type="pres">
      <dgm:prSet presAssocID="{670B85FA-27E1-4F56-A7E5-7889781158F3}" presName="sibTrans" presStyleCnt="0"/>
      <dgm:spPr/>
    </dgm:pt>
    <dgm:pt modelId="{0BB973AA-2C9A-4011-968B-B66C8A921486}" type="pres">
      <dgm:prSet presAssocID="{A67F01DB-96CD-4DD2-A3E1-9E83BD4BB308}" presName="node" presStyleLbl="node1" presStyleIdx="5" presStyleCnt="6">
        <dgm:presLayoutVars>
          <dgm:bulletEnabled val="1"/>
        </dgm:presLayoutVars>
      </dgm:prSet>
      <dgm:spPr/>
    </dgm:pt>
  </dgm:ptLst>
  <dgm:cxnLst>
    <dgm:cxn modelId="{D9D49961-2F72-49B8-8F59-D4BF9F8EEF24}" srcId="{F39967DB-7402-4FF5-A94A-03A05650755C}" destId="{0BFBD38B-1B81-42B5-9FCB-7A1B39BBF808}" srcOrd="3" destOrd="0" parTransId="{F82A9C30-BC89-44A8-B584-BDCE936161E3}" sibTransId="{9540B0F9-9CBE-4B89-BFF0-99B6777D0779}"/>
    <dgm:cxn modelId="{98E1C962-3C1E-4841-AE0E-8A0FABDA15A6}" srcId="{F39967DB-7402-4FF5-A94A-03A05650755C}" destId="{24D88738-2B05-41CC-A648-38E5D5978527}" srcOrd="0" destOrd="0" parTransId="{C2B4A27A-E641-4863-AF6B-3DB8B7856839}" sibTransId="{C2FD9E8D-B4D7-4F05-9CA2-A0C917E9AE7A}"/>
    <dgm:cxn modelId="{3D65EA62-E5A8-4AD5-833D-5D83299416C5}" type="presOf" srcId="{0BFBD38B-1B81-42B5-9FCB-7A1B39BBF808}" destId="{6B1D07AA-ABFE-4D79-98A1-44DCCB838BB1}" srcOrd="0" destOrd="0" presId="urn:microsoft.com/office/officeart/2005/8/layout/default"/>
    <dgm:cxn modelId="{6A15844F-BB1E-437F-AFB4-9626594EDC36}" srcId="{F39967DB-7402-4FF5-A94A-03A05650755C}" destId="{7CFFCABB-F8B5-423F-92D7-D506B2403259}" srcOrd="2" destOrd="0" parTransId="{67C7E116-13F7-4862-B007-6A9626A38262}" sibTransId="{1CCEB7AD-D306-4899-BA0C-76EB503945DC}"/>
    <dgm:cxn modelId="{FE458C74-72CD-4C80-B0A4-B2C483342815}" type="presOf" srcId="{24D88738-2B05-41CC-A648-38E5D5978527}" destId="{ED6049A0-E5AA-4A41-8CE7-5743403F866B}" srcOrd="0" destOrd="0" presId="urn:microsoft.com/office/officeart/2005/8/layout/default"/>
    <dgm:cxn modelId="{0BE2D283-4CB5-4DF9-88A9-B5AF9A37F4AD}" type="presOf" srcId="{6BD7757C-65DB-454D-93EA-BD66A253E8AA}" destId="{0924E5BB-D651-4830-9C72-E290266B8C18}" srcOrd="0" destOrd="0" presId="urn:microsoft.com/office/officeart/2005/8/layout/default"/>
    <dgm:cxn modelId="{26E3098F-A1F2-49F3-A503-C3E723A0C4D8}" type="presOf" srcId="{F39967DB-7402-4FF5-A94A-03A05650755C}" destId="{83582A52-4C81-452A-89CF-723D1F870189}" srcOrd="0" destOrd="0" presId="urn:microsoft.com/office/officeart/2005/8/layout/default"/>
    <dgm:cxn modelId="{6F84EA9B-45BD-4E67-BED0-6C2236214FAE}" type="presOf" srcId="{7CFFCABB-F8B5-423F-92D7-D506B2403259}" destId="{A25D4C87-D573-459B-84D1-E64ADFDDAAAF}" srcOrd="0" destOrd="0" presId="urn:microsoft.com/office/officeart/2005/8/layout/default"/>
    <dgm:cxn modelId="{456FA19D-E8C8-42A5-9F66-55E1C58CFFB3}" srcId="{F39967DB-7402-4FF5-A94A-03A05650755C}" destId="{A67F01DB-96CD-4DD2-A3E1-9E83BD4BB308}" srcOrd="5" destOrd="0" parTransId="{87F86DB7-620C-48E7-AD93-B1A915725501}" sibTransId="{3530D29C-480E-485E-8F12-15FA2838E8D9}"/>
    <dgm:cxn modelId="{28E3CAD9-00E6-4849-BE47-4A70D1A68E81}" srcId="{F39967DB-7402-4FF5-A94A-03A05650755C}" destId="{6BD7757C-65DB-454D-93EA-BD66A253E8AA}" srcOrd="4" destOrd="0" parTransId="{FE10C325-4553-452D-A9D8-12F9BE86FA9F}" sibTransId="{670B85FA-27E1-4F56-A7E5-7889781158F3}"/>
    <dgm:cxn modelId="{998391E5-2F58-4B23-9608-EF654AAF0124}" srcId="{F39967DB-7402-4FF5-A94A-03A05650755C}" destId="{03B4B81C-94E1-4809-B598-85F2D0CF53AF}" srcOrd="1" destOrd="0" parTransId="{9FDDB571-D3E4-4DDA-81E6-4DC79F0B4F4C}" sibTransId="{DD72C5EE-A19E-4083-AE60-D6D0EF379BCA}"/>
    <dgm:cxn modelId="{48364FEA-D390-4DF3-80B0-D9D2E7F86278}" type="presOf" srcId="{A67F01DB-96CD-4DD2-A3E1-9E83BD4BB308}" destId="{0BB973AA-2C9A-4011-968B-B66C8A921486}" srcOrd="0" destOrd="0" presId="urn:microsoft.com/office/officeart/2005/8/layout/default"/>
    <dgm:cxn modelId="{6D55A4ED-0442-45B3-8971-2988CDF34167}" type="presOf" srcId="{03B4B81C-94E1-4809-B598-85F2D0CF53AF}" destId="{799A8564-DDDB-4523-A942-C50F8A7CB831}" srcOrd="0" destOrd="0" presId="urn:microsoft.com/office/officeart/2005/8/layout/default"/>
    <dgm:cxn modelId="{E5DA0826-6855-4FF8-9C68-261FDD5D4628}" type="presParOf" srcId="{83582A52-4C81-452A-89CF-723D1F870189}" destId="{ED6049A0-E5AA-4A41-8CE7-5743403F866B}" srcOrd="0" destOrd="0" presId="urn:microsoft.com/office/officeart/2005/8/layout/default"/>
    <dgm:cxn modelId="{E55AF183-69AD-49E5-BA25-DFE80C63F0AC}" type="presParOf" srcId="{83582A52-4C81-452A-89CF-723D1F870189}" destId="{96839945-319F-45B8-9137-143C9DEE6E02}" srcOrd="1" destOrd="0" presId="urn:microsoft.com/office/officeart/2005/8/layout/default"/>
    <dgm:cxn modelId="{33EECC3E-BF2D-41B1-969E-2955D6F1E6F8}" type="presParOf" srcId="{83582A52-4C81-452A-89CF-723D1F870189}" destId="{799A8564-DDDB-4523-A942-C50F8A7CB831}" srcOrd="2" destOrd="0" presId="urn:microsoft.com/office/officeart/2005/8/layout/default"/>
    <dgm:cxn modelId="{39FE6636-165B-43F4-A485-C538C796355D}" type="presParOf" srcId="{83582A52-4C81-452A-89CF-723D1F870189}" destId="{133938AF-CEBC-44B1-B767-F82E837BD5A8}" srcOrd="3" destOrd="0" presId="urn:microsoft.com/office/officeart/2005/8/layout/default"/>
    <dgm:cxn modelId="{44E250D8-5704-4D91-9B19-A4202B5A83A5}" type="presParOf" srcId="{83582A52-4C81-452A-89CF-723D1F870189}" destId="{A25D4C87-D573-459B-84D1-E64ADFDDAAAF}" srcOrd="4" destOrd="0" presId="urn:microsoft.com/office/officeart/2005/8/layout/default"/>
    <dgm:cxn modelId="{66609E8E-7981-4658-8CEF-81300E6DDE1E}" type="presParOf" srcId="{83582A52-4C81-452A-89CF-723D1F870189}" destId="{EE08E24A-6CEE-4EF8-9F08-668B0DC3FC0E}" srcOrd="5" destOrd="0" presId="urn:microsoft.com/office/officeart/2005/8/layout/default"/>
    <dgm:cxn modelId="{B46685F7-0FE7-4634-BC20-FCC8BB8E2AE8}" type="presParOf" srcId="{83582A52-4C81-452A-89CF-723D1F870189}" destId="{6B1D07AA-ABFE-4D79-98A1-44DCCB838BB1}" srcOrd="6" destOrd="0" presId="urn:microsoft.com/office/officeart/2005/8/layout/default"/>
    <dgm:cxn modelId="{FF62F91D-4029-4926-A655-CD4B543B1953}" type="presParOf" srcId="{83582A52-4C81-452A-89CF-723D1F870189}" destId="{87E1E9A2-B455-468C-BAE2-9CA235AA7656}" srcOrd="7" destOrd="0" presId="urn:microsoft.com/office/officeart/2005/8/layout/default"/>
    <dgm:cxn modelId="{84F423AE-266D-4836-86FE-53EBC89DE40D}" type="presParOf" srcId="{83582A52-4C81-452A-89CF-723D1F870189}" destId="{0924E5BB-D651-4830-9C72-E290266B8C18}" srcOrd="8" destOrd="0" presId="urn:microsoft.com/office/officeart/2005/8/layout/default"/>
    <dgm:cxn modelId="{3050BB05-9CE5-4204-A36C-B04649968B54}" type="presParOf" srcId="{83582A52-4C81-452A-89CF-723D1F870189}" destId="{4B46D03D-5DB3-4668-8573-78DE59AB88C4}" srcOrd="9" destOrd="0" presId="urn:microsoft.com/office/officeart/2005/8/layout/default"/>
    <dgm:cxn modelId="{94391AEA-1CEA-4D8E-950A-D7F1A6F0BEAC}" type="presParOf" srcId="{83582A52-4C81-452A-89CF-723D1F870189}" destId="{0BB973AA-2C9A-4011-968B-B66C8A92148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17EF038-E082-4749-829E-A4F0304CCEA8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</dgm:pt>
    <dgm:pt modelId="{7C65B88F-9BDD-43EA-8BBA-7F450413D082}">
      <dgm:prSet phldrT="[Text]"/>
      <dgm:spPr/>
      <dgm:t>
        <a:bodyPr/>
        <a:lstStyle/>
        <a:p>
          <a:r>
            <a:rPr lang="en-GB"/>
            <a:t>If monitoring has not been completed</a:t>
          </a:r>
        </a:p>
      </dgm:t>
    </dgm:pt>
    <dgm:pt modelId="{93AFD447-6C5E-4677-B067-44D93DA90560}" type="parTrans" cxnId="{CBD0559C-7AF0-4DC6-A3DB-4D3155EC78F9}">
      <dgm:prSet/>
      <dgm:spPr/>
      <dgm:t>
        <a:bodyPr/>
        <a:lstStyle/>
        <a:p>
          <a:endParaRPr lang="en-GB"/>
        </a:p>
      </dgm:t>
    </dgm:pt>
    <dgm:pt modelId="{EF1B9572-86CC-4970-B9C6-A9DAD18B67EF}" type="sibTrans" cxnId="{CBD0559C-7AF0-4DC6-A3DB-4D3155EC78F9}">
      <dgm:prSet/>
      <dgm:spPr/>
      <dgm:t>
        <a:bodyPr/>
        <a:lstStyle/>
        <a:p>
          <a:endParaRPr lang="en-GB"/>
        </a:p>
      </dgm:t>
    </dgm:pt>
    <dgm:pt modelId="{8CB373E4-793C-4B6F-B7C7-2642CCE2233A}">
      <dgm:prSet phldrT="[Text]"/>
      <dgm:spPr/>
      <dgm:t>
        <a:bodyPr/>
        <a:lstStyle/>
        <a:p>
          <a:r>
            <a:rPr lang="en-GB"/>
            <a:t>Issue 1 months supply send SMS to patient asking them to book in</a:t>
          </a:r>
        </a:p>
      </dgm:t>
    </dgm:pt>
    <dgm:pt modelId="{2FEDB702-5F15-41B3-80DF-1AD83D2768DA}" type="parTrans" cxnId="{5C588B33-353F-4C06-92C7-6CC20A308E62}">
      <dgm:prSet/>
      <dgm:spPr/>
      <dgm:t>
        <a:bodyPr/>
        <a:lstStyle/>
        <a:p>
          <a:endParaRPr lang="en-GB"/>
        </a:p>
      </dgm:t>
    </dgm:pt>
    <dgm:pt modelId="{27B7170A-308D-405C-BD66-8EDA386E7B8F}" type="sibTrans" cxnId="{5C588B33-353F-4C06-92C7-6CC20A308E62}">
      <dgm:prSet/>
      <dgm:spPr/>
      <dgm:t>
        <a:bodyPr/>
        <a:lstStyle/>
        <a:p>
          <a:endParaRPr lang="en-GB"/>
        </a:p>
      </dgm:t>
    </dgm:pt>
    <dgm:pt modelId="{A20D3DDB-DEDC-4F63-A5DC-118BEA1CA5B0}">
      <dgm:prSet/>
      <dgm:spPr/>
      <dgm:t>
        <a:bodyPr/>
        <a:lstStyle/>
        <a:p>
          <a:r>
            <a:rPr lang="en-GB"/>
            <a:t>At next request if patient has attended and meets RD criteria will issue 6M</a:t>
          </a:r>
        </a:p>
      </dgm:t>
    </dgm:pt>
    <dgm:pt modelId="{268473AA-95BA-4AE0-B61D-27075BF13269}" type="parTrans" cxnId="{DAA7CBF7-DF22-4715-9CBE-274E2DECDB32}">
      <dgm:prSet/>
      <dgm:spPr/>
      <dgm:t>
        <a:bodyPr/>
        <a:lstStyle/>
        <a:p>
          <a:endParaRPr lang="en-GB"/>
        </a:p>
      </dgm:t>
    </dgm:pt>
    <dgm:pt modelId="{2C8CD5D9-127D-42AF-89C9-E480B925055C}" type="sibTrans" cxnId="{DAA7CBF7-DF22-4715-9CBE-274E2DECDB32}">
      <dgm:prSet/>
      <dgm:spPr/>
      <dgm:t>
        <a:bodyPr/>
        <a:lstStyle/>
        <a:p>
          <a:endParaRPr lang="en-GB"/>
        </a:p>
      </dgm:t>
    </dgm:pt>
    <dgm:pt modelId="{5F7CFA59-8A7F-4120-8034-2EF8835D57A6}">
      <dgm:prSet/>
      <dgm:spPr/>
      <dgm:t>
        <a:bodyPr/>
        <a:lstStyle/>
        <a:p>
          <a:r>
            <a:rPr lang="en-GB"/>
            <a:t>At next request if patient hasn’t attended changed to 2 weekly supply and send SMS</a:t>
          </a:r>
        </a:p>
      </dgm:t>
    </dgm:pt>
    <dgm:pt modelId="{B1343883-E7C3-42E2-BCA3-C738C5F7F89D}" type="parTrans" cxnId="{58954B35-65DE-458F-BA7D-B58F27DE9D66}">
      <dgm:prSet/>
      <dgm:spPr/>
      <dgm:t>
        <a:bodyPr/>
        <a:lstStyle/>
        <a:p>
          <a:endParaRPr lang="en-GB"/>
        </a:p>
      </dgm:t>
    </dgm:pt>
    <dgm:pt modelId="{456228C7-4945-4850-833C-C2EA3A4156FF}" type="sibTrans" cxnId="{58954B35-65DE-458F-BA7D-B58F27DE9D66}">
      <dgm:prSet/>
      <dgm:spPr/>
      <dgm:t>
        <a:bodyPr/>
        <a:lstStyle/>
        <a:p>
          <a:endParaRPr lang="en-GB"/>
        </a:p>
      </dgm:t>
    </dgm:pt>
    <dgm:pt modelId="{DC95AA87-9C0F-4114-848F-10A738A1106A}">
      <dgm:prSet/>
      <dgm:spPr/>
      <dgm:t>
        <a:bodyPr/>
        <a:lstStyle/>
        <a:p>
          <a:r>
            <a:rPr lang="en-GB"/>
            <a:t>If still not attended changed to weekly supply and send SMS</a:t>
          </a:r>
        </a:p>
      </dgm:t>
    </dgm:pt>
    <dgm:pt modelId="{84B8325C-4E3A-47A1-BC21-B2433A6CFE83}" type="parTrans" cxnId="{2F280879-5929-4E24-B967-8B1C56C0C91D}">
      <dgm:prSet/>
      <dgm:spPr/>
      <dgm:t>
        <a:bodyPr/>
        <a:lstStyle/>
        <a:p>
          <a:endParaRPr lang="en-GB"/>
        </a:p>
      </dgm:t>
    </dgm:pt>
    <dgm:pt modelId="{4BBB8B0F-37E6-4C87-8BB1-238D21842B85}" type="sibTrans" cxnId="{2F280879-5929-4E24-B967-8B1C56C0C91D}">
      <dgm:prSet/>
      <dgm:spPr/>
      <dgm:t>
        <a:bodyPr/>
        <a:lstStyle/>
        <a:p>
          <a:endParaRPr lang="en-GB"/>
        </a:p>
      </dgm:t>
    </dgm:pt>
    <dgm:pt modelId="{96D4F692-1DD8-4DC8-994A-79E1BA3DF98C}">
      <dgm:prSet/>
      <dgm:spPr/>
      <dgm:t>
        <a:bodyPr/>
        <a:lstStyle/>
        <a:p>
          <a:r>
            <a:rPr lang="en-GB"/>
            <a:t>If patient attended and meets RD criteria will issue 6M</a:t>
          </a:r>
        </a:p>
      </dgm:t>
    </dgm:pt>
    <dgm:pt modelId="{C4461A5F-F473-4A3C-993D-18D925689280}" type="parTrans" cxnId="{3EC660A2-212D-4622-8C76-EB85BA305BAB}">
      <dgm:prSet/>
      <dgm:spPr/>
      <dgm:t>
        <a:bodyPr/>
        <a:lstStyle/>
        <a:p>
          <a:endParaRPr lang="en-GB"/>
        </a:p>
      </dgm:t>
    </dgm:pt>
    <dgm:pt modelId="{60CB601A-2812-4F12-B582-61C9CB2185E1}" type="sibTrans" cxnId="{3EC660A2-212D-4622-8C76-EB85BA305BAB}">
      <dgm:prSet/>
      <dgm:spPr/>
      <dgm:t>
        <a:bodyPr/>
        <a:lstStyle/>
        <a:p>
          <a:endParaRPr lang="en-GB"/>
        </a:p>
      </dgm:t>
    </dgm:pt>
    <dgm:pt modelId="{AC3B88B0-1924-4565-9A8A-A17A01891492}" type="pres">
      <dgm:prSet presAssocID="{917EF038-E082-4749-829E-A4F0304CCEA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DB5CD46-DF42-4269-A35C-30B24E958FDA}" type="pres">
      <dgm:prSet presAssocID="{7C65B88F-9BDD-43EA-8BBA-7F450413D082}" presName="hierRoot1" presStyleCnt="0">
        <dgm:presLayoutVars>
          <dgm:hierBranch val="init"/>
        </dgm:presLayoutVars>
      </dgm:prSet>
      <dgm:spPr/>
    </dgm:pt>
    <dgm:pt modelId="{C00C59A4-2078-47BE-A58C-37861B5EF2AF}" type="pres">
      <dgm:prSet presAssocID="{7C65B88F-9BDD-43EA-8BBA-7F450413D082}" presName="rootComposite1" presStyleCnt="0"/>
      <dgm:spPr/>
    </dgm:pt>
    <dgm:pt modelId="{97C79F92-2ED4-4C80-9CAF-0F9D4F762EDD}" type="pres">
      <dgm:prSet presAssocID="{7C65B88F-9BDD-43EA-8BBA-7F450413D082}" presName="rootText1" presStyleLbl="node0" presStyleIdx="0" presStyleCnt="1">
        <dgm:presLayoutVars>
          <dgm:chPref val="3"/>
        </dgm:presLayoutVars>
      </dgm:prSet>
      <dgm:spPr/>
    </dgm:pt>
    <dgm:pt modelId="{790196B1-DBA5-480D-B68D-2DEF83CAB28A}" type="pres">
      <dgm:prSet presAssocID="{7C65B88F-9BDD-43EA-8BBA-7F450413D082}" presName="rootConnector1" presStyleLbl="node1" presStyleIdx="0" presStyleCnt="0"/>
      <dgm:spPr/>
    </dgm:pt>
    <dgm:pt modelId="{796C35D5-CDAA-4C02-900E-5A22141F2595}" type="pres">
      <dgm:prSet presAssocID="{7C65B88F-9BDD-43EA-8BBA-7F450413D082}" presName="hierChild2" presStyleCnt="0"/>
      <dgm:spPr/>
    </dgm:pt>
    <dgm:pt modelId="{A6C87E88-7A6B-4AF5-B4BD-B62D6E67123F}" type="pres">
      <dgm:prSet presAssocID="{2FEDB702-5F15-41B3-80DF-1AD83D2768DA}" presName="Name37" presStyleLbl="parChTrans1D2" presStyleIdx="0" presStyleCnt="1"/>
      <dgm:spPr/>
    </dgm:pt>
    <dgm:pt modelId="{E4EEED06-D52F-4663-941C-654AD401C966}" type="pres">
      <dgm:prSet presAssocID="{8CB373E4-793C-4B6F-B7C7-2642CCE2233A}" presName="hierRoot2" presStyleCnt="0">
        <dgm:presLayoutVars>
          <dgm:hierBranch/>
        </dgm:presLayoutVars>
      </dgm:prSet>
      <dgm:spPr/>
    </dgm:pt>
    <dgm:pt modelId="{49FC7B86-22F2-4CD8-ABE9-45591EB45814}" type="pres">
      <dgm:prSet presAssocID="{8CB373E4-793C-4B6F-B7C7-2642CCE2233A}" presName="rootComposite" presStyleCnt="0"/>
      <dgm:spPr/>
    </dgm:pt>
    <dgm:pt modelId="{6866DD7E-43D3-4C1A-BEC0-DC76F21CCCC7}" type="pres">
      <dgm:prSet presAssocID="{8CB373E4-793C-4B6F-B7C7-2642CCE2233A}" presName="rootText" presStyleLbl="node2" presStyleIdx="0" presStyleCnt="1">
        <dgm:presLayoutVars>
          <dgm:chPref val="3"/>
        </dgm:presLayoutVars>
      </dgm:prSet>
      <dgm:spPr/>
    </dgm:pt>
    <dgm:pt modelId="{045B366F-5364-4FF0-AB50-8DC467710A00}" type="pres">
      <dgm:prSet presAssocID="{8CB373E4-793C-4B6F-B7C7-2642CCE2233A}" presName="rootConnector" presStyleLbl="node2" presStyleIdx="0" presStyleCnt="1"/>
      <dgm:spPr/>
    </dgm:pt>
    <dgm:pt modelId="{DA9E3BBB-8F5D-4CC6-BCBB-3FB3C35F8BEB}" type="pres">
      <dgm:prSet presAssocID="{8CB373E4-793C-4B6F-B7C7-2642CCE2233A}" presName="hierChild4" presStyleCnt="0"/>
      <dgm:spPr/>
    </dgm:pt>
    <dgm:pt modelId="{7A79F568-227C-4E4C-BC7C-D682788948BB}" type="pres">
      <dgm:prSet presAssocID="{268473AA-95BA-4AE0-B61D-27075BF13269}" presName="Name35" presStyleLbl="parChTrans1D3" presStyleIdx="0" presStyleCnt="2"/>
      <dgm:spPr/>
    </dgm:pt>
    <dgm:pt modelId="{3105F132-8088-4AF1-BB18-E73BC0D67795}" type="pres">
      <dgm:prSet presAssocID="{A20D3DDB-DEDC-4F63-A5DC-118BEA1CA5B0}" presName="hierRoot2" presStyleCnt="0">
        <dgm:presLayoutVars>
          <dgm:hierBranch val="init"/>
        </dgm:presLayoutVars>
      </dgm:prSet>
      <dgm:spPr/>
    </dgm:pt>
    <dgm:pt modelId="{5EA0C4BB-5EA3-44C8-8789-23AA5CFA7BD9}" type="pres">
      <dgm:prSet presAssocID="{A20D3DDB-DEDC-4F63-A5DC-118BEA1CA5B0}" presName="rootComposite" presStyleCnt="0"/>
      <dgm:spPr/>
    </dgm:pt>
    <dgm:pt modelId="{8C29B93D-4103-4667-958D-BFD462422B53}" type="pres">
      <dgm:prSet presAssocID="{A20D3DDB-DEDC-4F63-A5DC-118BEA1CA5B0}" presName="rootText" presStyleLbl="node3" presStyleIdx="0" presStyleCnt="2">
        <dgm:presLayoutVars>
          <dgm:chPref val="3"/>
        </dgm:presLayoutVars>
      </dgm:prSet>
      <dgm:spPr/>
    </dgm:pt>
    <dgm:pt modelId="{E43357A3-DBAB-428D-8604-81BD6EF4CE15}" type="pres">
      <dgm:prSet presAssocID="{A20D3DDB-DEDC-4F63-A5DC-118BEA1CA5B0}" presName="rootConnector" presStyleLbl="node3" presStyleIdx="0" presStyleCnt="2"/>
      <dgm:spPr/>
    </dgm:pt>
    <dgm:pt modelId="{3E320E2F-B818-43E1-9E5C-56076FFB2AD1}" type="pres">
      <dgm:prSet presAssocID="{A20D3DDB-DEDC-4F63-A5DC-118BEA1CA5B0}" presName="hierChild4" presStyleCnt="0"/>
      <dgm:spPr/>
    </dgm:pt>
    <dgm:pt modelId="{FC7BFB0A-CFDF-4EE3-97F9-C603D1566206}" type="pres">
      <dgm:prSet presAssocID="{A20D3DDB-DEDC-4F63-A5DC-118BEA1CA5B0}" presName="hierChild5" presStyleCnt="0"/>
      <dgm:spPr/>
    </dgm:pt>
    <dgm:pt modelId="{18EC8D3A-D10D-4F6A-8979-48194BE2F93D}" type="pres">
      <dgm:prSet presAssocID="{B1343883-E7C3-42E2-BCA3-C738C5F7F89D}" presName="Name35" presStyleLbl="parChTrans1D3" presStyleIdx="1" presStyleCnt="2"/>
      <dgm:spPr/>
    </dgm:pt>
    <dgm:pt modelId="{2C493AF2-08BD-40DD-982C-A8F2502170D7}" type="pres">
      <dgm:prSet presAssocID="{5F7CFA59-8A7F-4120-8034-2EF8835D57A6}" presName="hierRoot2" presStyleCnt="0">
        <dgm:presLayoutVars>
          <dgm:hierBranch/>
        </dgm:presLayoutVars>
      </dgm:prSet>
      <dgm:spPr/>
    </dgm:pt>
    <dgm:pt modelId="{6A7974D4-3B01-4A50-A3F3-228B2FC83680}" type="pres">
      <dgm:prSet presAssocID="{5F7CFA59-8A7F-4120-8034-2EF8835D57A6}" presName="rootComposite" presStyleCnt="0"/>
      <dgm:spPr/>
    </dgm:pt>
    <dgm:pt modelId="{D11A04D1-0875-43F2-BDF4-49AE88297E24}" type="pres">
      <dgm:prSet presAssocID="{5F7CFA59-8A7F-4120-8034-2EF8835D57A6}" presName="rootText" presStyleLbl="node3" presStyleIdx="1" presStyleCnt="2">
        <dgm:presLayoutVars>
          <dgm:chPref val="3"/>
        </dgm:presLayoutVars>
      </dgm:prSet>
      <dgm:spPr/>
    </dgm:pt>
    <dgm:pt modelId="{3FB4C934-3860-4FF0-A460-287B94D16980}" type="pres">
      <dgm:prSet presAssocID="{5F7CFA59-8A7F-4120-8034-2EF8835D57A6}" presName="rootConnector" presStyleLbl="node3" presStyleIdx="1" presStyleCnt="2"/>
      <dgm:spPr/>
    </dgm:pt>
    <dgm:pt modelId="{BC591BBA-088F-4FB0-BFE1-0317753D269C}" type="pres">
      <dgm:prSet presAssocID="{5F7CFA59-8A7F-4120-8034-2EF8835D57A6}" presName="hierChild4" presStyleCnt="0"/>
      <dgm:spPr/>
    </dgm:pt>
    <dgm:pt modelId="{E41F6C6D-0668-4238-98ED-74EB2465781F}" type="pres">
      <dgm:prSet presAssocID="{C4461A5F-F473-4A3C-993D-18D925689280}" presName="Name35" presStyleLbl="parChTrans1D4" presStyleIdx="0" presStyleCnt="2"/>
      <dgm:spPr/>
    </dgm:pt>
    <dgm:pt modelId="{81302A11-3633-4C5E-B090-41604C72A457}" type="pres">
      <dgm:prSet presAssocID="{96D4F692-1DD8-4DC8-994A-79E1BA3DF98C}" presName="hierRoot2" presStyleCnt="0">
        <dgm:presLayoutVars>
          <dgm:hierBranch val="init"/>
        </dgm:presLayoutVars>
      </dgm:prSet>
      <dgm:spPr/>
    </dgm:pt>
    <dgm:pt modelId="{CE95D1E2-A9D1-46C0-A0DD-D960F9B3DD38}" type="pres">
      <dgm:prSet presAssocID="{96D4F692-1DD8-4DC8-994A-79E1BA3DF98C}" presName="rootComposite" presStyleCnt="0"/>
      <dgm:spPr/>
    </dgm:pt>
    <dgm:pt modelId="{22CE929B-AF9C-4884-A68B-9C570BB6365C}" type="pres">
      <dgm:prSet presAssocID="{96D4F692-1DD8-4DC8-994A-79E1BA3DF98C}" presName="rootText" presStyleLbl="node4" presStyleIdx="0" presStyleCnt="2">
        <dgm:presLayoutVars>
          <dgm:chPref val="3"/>
        </dgm:presLayoutVars>
      </dgm:prSet>
      <dgm:spPr/>
    </dgm:pt>
    <dgm:pt modelId="{379BAD7B-DC49-46B7-8475-271CD2D533E2}" type="pres">
      <dgm:prSet presAssocID="{96D4F692-1DD8-4DC8-994A-79E1BA3DF98C}" presName="rootConnector" presStyleLbl="node4" presStyleIdx="0" presStyleCnt="2"/>
      <dgm:spPr/>
    </dgm:pt>
    <dgm:pt modelId="{87D40AC7-6CDF-449C-8F76-8C710CF488A8}" type="pres">
      <dgm:prSet presAssocID="{96D4F692-1DD8-4DC8-994A-79E1BA3DF98C}" presName="hierChild4" presStyleCnt="0"/>
      <dgm:spPr/>
    </dgm:pt>
    <dgm:pt modelId="{CC675AA9-8810-4933-A2A3-3459FDA48536}" type="pres">
      <dgm:prSet presAssocID="{96D4F692-1DD8-4DC8-994A-79E1BA3DF98C}" presName="hierChild5" presStyleCnt="0"/>
      <dgm:spPr/>
    </dgm:pt>
    <dgm:pt modelId="{8619228E-7FED-4053-890A-E928C4B0460C}" type="pres">
      <dgm:prSet presAssocID="{84B8325C-4E3A-47A1-BC21-B2433A6CFE83}" presName="Name35" presStyleLbl="parChTrans1D4" presStyleIdx="1" presStyleCnt="2"/>
      <dgm:spPr/>
    </dgm:pt>
    <dgm:pt modelId="{D745BB66-ED8E-44C0-BE4B-D1A30594AEBE}" type="pres">
      <dgm:prSet presAssocID="{DC95AA87-9C0F-4114-848F-10A738A1106A}" presName="hierRoot2" presStyleCnt="0">
        <dgm:presLayoutVars>
          <dgm:hierBranch/>
        </dgm:presLayoutVars>
      </dgm:prSet>
      <dgm:spPr/>
    </dgm:pt>
    <dgm:pt modelId="{68737F33-F714-417A-80D2-898675E47098}" type="pres">
      <dgm:prSet presAssocID="{DC95AA87-9C0F-4114-848F-10A738A1106A}" presName="rootComposite" presStyleCnt="0"/>
      <dgm:spPr/>
    </dgm:pt>
    <dgm:pt modelId="{5C301AE9-90A7-40B2-9F45-D1DA54C7D98A}" type="pres">
      <dgm:prSet presAssocID="{DC95AA87-9C0F-4114-848F-10A738A1106A}" presName="rootText" presStyleLbl="node4" presStyleIdx="1" presStyleCnt="2">
        <dgm:presLayoutVars>
          <dgm:chPref val="3"/>
        </dgm:presLayoutVars>
      </dgm:prSet>
      <dgm:spPr/>
    </dgm:pt>
    <dgm:pt modelId="{6E3FC152-E6F7-466F-AA63-3D7C84302739}" type="pres">
      <dgm:prSet presAssocID="{DC95AA87-9C0F-4114-848F-10A738A1106A}" presName="rootConnector" presStyleLbl="node4" presStyleIdx="1" presStyleCnt="2"/>
      <dgm:spPr/>
    </dgm:pt>
    <dgm:pt modelId="{078647B8-BEDE-4A7C-A6BD-25FD626D7B4D}" type="pres">
      <dgm:prSet presAssocID="{DC95AA87-9C0F-4114-848F-10A738A1106A}" presName="hierChild4" presStyleCnt="0"/>
      <dgm:spPr/>
    </dgm:pt>
    <dgm:pt modelId="{E0DBCD1D-1181-421C-99D0-EAE108F282C8}" type="pres">
      <dgm:prSet presAssocID="{DC95AA87-9C0F-4114-848F-10A738A1106A}" presName="hierChild5" presStyleCnt="0"/>
      <dgm:spPr/>
    </dgm:pt>
    <dgm:pt modelId="{0ED1A691-F1B8-47D2-84CE-45EA5B4842C2}" type="pres">
      <dgm:prSet presAssocID="{5F7CFA59-8A7F-4120-8034-2EF8835D57A6}" presName="hierChild5" presStyleCnt="0"/>
      <dgm:spPr/>
    </dgm:pt>
    <dgm:pt modelId="{421278EB-FE97-4199-844C-065A08100C88}" type="pres">
      <dgm:prSet presAssocID="{8CB373E4-793C-4B6F-B7C7-2642CCE2233A}" presName="hierChild5" presStyleCnt="0"/>
      <dgm:spPr/>
    </dgm:pt>
    <dgm:pt modelId="{D0291E10-8D5C-4CFE-83CE-940704337952}" type="pres">
      <dgm:prSet presAssocID="{7C65B88F-9BDD-43EA-8BBA-7F450413D082}" presName="hierChild3" presStyleCnt="0"/>
      <dgm:spPr/>
    </dgm:pt>
  </dgm:ptLst>
  <dgm:cxnLst>
    <dgm:cxn modelId="{7F566307-1CCB-42FB-88B1-4348C86AC61F}" type="presOf" srcId="{7C65B88F-9BDD-43EA-8BBA-7F450413D082}" destId="{790196B1-DBA5-480D-B68D-2DEF83CAB28A}" srcOrd="1" destOrd="0" presId="urn:microsoft.com/office/officeart/2005/8/layout/orgChart1"/>
    <dgm:cxn modelId="{1543A525-E0D9-4953-A5F9-29918A5D5D62}" type="presOf" srcId="{DC95AA87-9C0F-4114-848F-10A738A1106A}" destId="{5C301AE9-90A7-40B2-9F45-D1DA54C7D98A}" srcOrd="0" destOrd="0" presId="urn:microsoft.com/office/officeart/2005/8/layout/orgChart1"/>
    <dgm:cxn modelId="{5C588B33-353F-4C06-92C7-6CC20A308E62}" srcId="{7C65B88F-9BDD-43EA-8BBA-7F450413D082}" destId="{8CB373E4-793C-4B6F-B7C7-2642CCE2233A}" srcOrd="0" destOrd="0" parTransId="{2FEDB702-5F15-41B3-80DF-1AD83D2768DA}" sibTransId="{27B7170A-308D-405C-BD66-8EDA386E7B8F}"/>
    <dgm:cxn modelId="{58954B35-65DE-458F-BA7D-B58F27DE9D66}" srcId="{8CB373E4-793C-4B6F-B7C7-2642CCE2233A}" destId="{5F7CFA59-8A7F-4120-8034-2EF8835D57A6}" srcOrd="1" destOrd="0" parTransId="{B1343883-E7C3-42E2-BCA3-C738C5F7F89D}" sibTransId="{456228C7-4945-4850-833C-C2EA3A4156FF}"/>
    <dgm:cxn modelId="{3DBE3739-6024-4072-92A3-11AFC2B8652F}" type="presOf" srcId="{A20D3DDB-DEDC-4F63-A5DC-118BEA1CA5B0}" destId="{E43357A3-DBAB-428D-8604-81BD6EF4CE15}" srcOrd="1" destOrd="0" presId="urn:microsoft.com/office/officeart/2005/8/layout/orgChart1"/>
    <dgm:cxn modelId="{245EAB5C-2FB7-4F1E-9F0D-AE647F39E7C1}" type="presOf" srcId="{96D4F692-1DD8-4DC8-994A-79E1BA3DF98C}" destId="{22CE929B-AF9C-4884-A68B-9C570BB6365C}" srcOrd="0" destOrd="0" presId="urn:microsoft.com/office/officeart/2005/8/layout/orgChart1"/>
    <dgm:cxn modelId="{DF518B67-2A03-408B-A62E-EF3833AF852B}" type="presOf" srcId="{84B8325C-4E3A-47A1-BC21-B2433A6CFE83}" destId="{8619228E-7FED-4053-890A-E928C4B0460C}" srcOrd="0" destOrd="0" presId="urn:microsoft.com/office/officeart/2005/8/layout/orgChart1"/>
    <dgm:cxn modelId="{D41A7F6F-5ABE-41C8-9871-8B807EE15361}" type="presOf" srcId="{B1343883-E7C3-42E2-BCA3-C738C5F7F89D}" destId="{18EC8D3A-D10D-4F6A-8979-48194BE2F93D}" srcOrd="0" destOrd="0" presId="urn:microsoft.com/office/officeart/2005/8/layout/orgChart1"/>
    <dgm:cxn modelId="{42063E53-BD72-4D65-AB97-9B1D0C624CFC}" type="presOf" srcId="{7C65B88F-9BDD-43EA-8BBA-7F450413D082}" destId="{97C79F92-2ED4-4C80-9CAF-0F9D4F762EDD}" srcOrd="0" destOrd="0" presId="urn:microsoft.com/office/officeart/2005/8/layout/orgChart1"/>
    <dgm:cxn modelId="{2A089E57-9567-4A6B-8D67-6878AE5CAA14}" type="presOf" srcId="{917EF038-E082-4749-829E-A4F0304CCEA8}" destId="{AC3B88B0-1924-4565-9A8A-A17A01891492}" srcOrd="0" destOrd="0" presId="urn:microsoft.com/office/officeart/2005/8/layout/orgChart1"/>
    <dgm:cxn modelId="{2F280879-5929-4E24-B967-8B1C56C0C91D}" srcId="{5F7CFA59-8A7F-4120-8034-2EF8835D57A6}" destId="{DC95AA87-9C0F-4114-848F-10A738A1106A}" srcOrd="1" destOrd="0" parTransId="{84B8325C-4E3A-47A1-BC21-B2433A6CFE83}" sibTransId="{4BBB8B0F-37E6-4C87-8BB1-238D21842B85}"/>
    <dgm:cxn modelId="{5711F88D-63AA-4F3D-A43D-31F3627F190C}" type="presOf" srcId="{DC95AA87-9C0F-4114-848F-10A738A1106A}" destId="{6E3FC152-E6F7-466F-AA63-3D7C84302739}" srcOrd="1" destOrd="0" presId="urn:microsoft.com/office/officeart/2005/8/layout/orgChart1"/>
    <dgm:cxn modelId="{8BC71394-2257-495B-82ED-BF8AD98E4251}" type="presOf" srcId="{8CB373E4-793C-4B6F-B7C7-2642CCE2233A}" destId="{6866DD7E-43D3-4C1A-BEC0-DC76F21CCCC7}" srcOrd="0" destOrd="0" presId="urn:microsoft.com/office/officeart/2005/8/layout/orgChart1"/>
    <dgm:cxn modelId="{EA73DC9A-C655-43F5-B7F3-307B37B36CA9}" type="presOf" srcId="{8CB373E4-793C-4B6F-B7C7-2642CCE2233A}" destId="{045B366F-5364-4FF0-AB50-8DC467710A00}" srcOrd="1" destOrd="0" presId="urn:microsoft.com/office/officeart/2005/8/layout/orgChart1"/>
    <dgm:cxn modelId="{CBD0559C-7AF0-4DC6-A3DB-4D3155EC78F9}" srcId="{917EF038-E082-4749-829E-A4F0304CCEA8}" destId="{7C65B88F-9BDD-43EA-8BBA-7F450413D082}" srcOrd="0" destOrd="0" parTransId="{93AFD447-6C5E-4677-B067-44D93DA90560}" sibTransId="{EF1B9572-86CC-4970-B9C6-A9DAD18B67EF}"/>
    <dgm:cxn modelId="{3EC660A2-212D-4622-8C76-EB85BA305BAB}" srcId="{5F7CFA59-8A7F-4120-8034-2EF8835D57A6}" destId="{96D4F692-1DD8-4DC8-994A-79E1BA3DF98C}" srcOrd="0" destOrd="0" parTransId="{C4461A5F-F473-4A3C-993D-18D925689280}" sibTransId="{60CB601A-2812-4F12-B582-61C9CB2185E1}"/>
    <dgm:cxn modelId="{0A717CAB-8AD9-4E45-A769-81942254A159}" type="presOf" srcId="{268473AA-95BA-4AE0-B61D-27075BF13269}" destId="{7A79F568-227C-4E4C-BC7C-D682788948BB}" srcOrd="0" destOrd="0" presId="urn:microsoft.com/office/officeart/2005/8/layout/orgChart1"/>
    <dgm:cxn modelId="{1491CBBA-38C7-439B-9421-16410148D866}" type="presOf" srcId="{5F7CFA59-8A7F-4120-8034-2EF8835D57A6}" destId="{D11A04D1-0875-43F2-BDF4-49AE88297E24}" srcOrd="0" destOrd="0" presId="urn:microsoft.com/office/officeart/2005/8/layout/orgChart1"/>
    <dgm:cxn modelId="{6B6AAAC8-4FDB-4444-9D0B-47FCAD331820}" type="presOf" srcId="{5F7CFA59-8A7F-4120-8034-2EF8835D57A6}" destId="{3FB4C934-3860-4FF0-A460-287B94D16980}" srcOrd="1" destOrd="0" presId="urn:microsoft.com/office/officeart/2005/8/layout/orgChart1"/>
    <dgm:cxn modelId="{1C82C4CF-285E-4D8B-BE26-DC0242E304CF}" type="presOf" srcId="{A20D3DDB-DEDC-4F63-A5DC-118BEA1CA5B0}" destId="{8C29B93D-4103-4667-958D-BFD462422B53}" srcOrd="0" destOrd="0" presId="urn:microsoft.com/office/officeart/2005/8/layout/orgChart1"/>
    <dgm:cxn modelId="{C1BCA9D3-33D2-40C1-B2D9-80C1321143BC}" type="presOf" srcId="{96D4F692-1DD8-4DC8-994A-79E1BA3DF98C}" destId="{379BAD7B-DC49-46B7-8475-271CD2D533E2}" srcOrd="1" destOrd="0" presId="urn:microsoft.com/office/officeart/2005/8/layout/orgChart1"/>
    <dgm:cxn modelId="{EAF953DE-58FC-4D4A-AB4A-80CD2C8E62C7}" type="presOf" srcId="{C4461A5F-F473-4A3C-993D-18D925689280}" destId="{E41F6C6D-0668-4238-98ED-74EB2465781F}" srcOrd="0" destOrd="0" presId="urn:microsoft.com/office/officeart/2005/8/layout/orgChart1"/>
    <dgm:cxn modelId="{2A9194EC-E2F6-49B2-B045-98052579C6F3}" type="presOf" srcId="{2FEDB702-5F15-41B3-80DF-1AD83D2768DA}" destId="{A6C87E88-7A6B-4AF5-B4BD-B62D6E67123F}" srcOrd="0" destOrd="0" presId="urn:microsoft.com/office/officeart/2005/8/layout/orgChart1"/>
    <dgm:cxn modelId="{DAA7CBF7-DF22-4715-9CBE-274E2DECDB32}" srcId="{8CB373E4-793C-4B6F-B7C7-2642CCE2233A}" destId="{A20D3DDB-DEDC-4F63-A5DC-118BEA1CA5B0}" srcOrd="0" destOrd="0" parTransId="{268473AA-95BA-4AE0-B61D-27075BF13269}" sibTransId="{2C8CD5D9-127D-42AF-89C9-E480B925055C}"/>
    <dgm:cxn modelId="{9911EE97-D296-4705-9C65-AD585200C42C}" type="presParOf" srcId="{AC3B88B0-1924-4565-9A8A-A17A01891492}" destId="{7DB5CD46-DF42-4269-A35C-30B24E958FDA}" srcOrd="0" destOrd="0" presId="urn:microsoft.com/office/officeart/2005/8/layout/orgChart1"/>
    <dgm:cxn modelId="{C929370E-298A-4D51-AD77-7BC070DEE915}" type="presParOf" srcId="{7DB5CD46-DF42-4269-A35C-30B24E958FDA}" destId="{C00C59A4-2078-47BE-A58C-37861B5EF2AF}" srcOrd="0" destOrd="0" presId="urn:microsoft.com/office/officeart/2005/8/layout/orgChart1"/>
    <dgm:cxn modelId="{BB80A95F-0948-4968-8007-128C07E8B341}" type="presParOf" srcId="{C00C59A4-2078-47BE-A58C-37861B5EF2AF}" destId="{97C79F92-2ED4-4C80-9CAF-0F9D4F762EDD}" srcOrd="0" destOrd="0" presId="urn:microsoft.com/office/officeart/2005/8/layout/orgChart1"/>
    <dgm:cxn modelId="{74B0FCB0-BFA2-4A63-83FC-DDC3A74FFB26}" type="presParOf" srcId="{C00C59A4-2078-47BE-A58C-37861B5EF2AF}" destId="{790196B1-DBA5-480D-B68D-2DEF83CAB28A}" srcOrd="1" destOrd="0" presId="urn:microsoft.com/office/officeart/2005/8/layout/orgChart1"/>
    <dgm:cxn modelId="{14A6C602-36E7-4C48-8BAF-34EB11F1816C}" type="presParOf" srcId="{7DB5CD46-DF42-4269-A35C-30B24E958FDA}" destId="{796C35D5-CDAA-4C02-900E-5A22141F2595}" srcOrd="1" destOrd="0" presId="urn:microsoft.com/office/officeart/2005/8/layout/orgChart1"/>
    <dgm:cxn modelId="{4AD006C0-B89D-4076-B18E-68316E459C38}" type="presParOf" srcId="{796C35D5-CDAA-4C02-900E-5A22141F2595}" destId="{A6C87E88-7A6B-4AF5-B4BD-B62D6E67123F}" srcOrd="0" destOrd="0" presId="urn:microsoft.com/office/officeart/2005/8/layout/orgChart1"/>
    <dgm:cxn modelId="{9FF8505D-6B8A-473C-99EA-7A40E18F8390}" type="presParOf" srcId="{796C35D5-CDAA-4C02-900E-5A22141F2595}" destId="{E4EEED06-D52F-4663-941C-654AD401C966}" srcOrd="1" destOrd="0" presId="urn:microsoft.com/office/officeart/2005/8/layout/orgChart1"/>
    <dgm:cxn modelId="{D872219A-6D95-4D34-AACB-F779629195DE}" type="presParOf" srcId="{E4EEED06-D52F-4663-941C-654AD401C966}" destId="{49FC7B86-22F2-4CD8-ABE9-45591EB45814}" srcOrd="0" destOrd="0" presId="urn:microsoft.com/office/officeart/2005/8/layout/orgChart1"/>
    <dgm:cxn modelId="{2B7F6C90-AD46-4D0B-BDB3-5D0A8DE8D0C9}" type="presParOf" srcId="{49FC7B86-22F2-4CD8-ABE9-45591EB45814}" destId="{6866DD7E-43D3-4C1A-BEC0-DC76F21CCCC7}" srcOrd="0" destOrd="0" presId="urn:microsoft.com/office/officeart/2005/8/layout/orgChart1"/>
    <dgm:cxn modelId="{5F20893A-1B2C-499C-8AE4-8C408FAC4F86}" type="presParOf" srcId="{49FC7B86-22F2-4CD8-ABE9-45591EB45814}" destId="{045B366F-5364-4FF0-AB50-8DC467710A00}" srcOrd="1" destOrd="0" presId="urn:microsoft.com/office/officeart/2005/8/layout/orgChart1"/>
    <dgm:cxn modelId="{641FEC8B-1591-454B-A017-BCDFFF610137}" type="presParOf" srcId="{E4EEED06-D52F-4663-941C-654AD401C966}" destId="{DA9E3BBB-8F5D-4CC6-BCBB-3FB3C35F8BEB}" srcOrd="1" destOrd="0" presId="urn:microsoft.com/office/officeart/2005/8/layout/orgChart1"/>
    <dgm:cxn modelId="{E59A1DEF-8DA1-4015-8387-9B141F82CA69}" type="presParOf" srcId="{DA9E3BBB-8F5D-4CC6-BCBB-3FB3C35F8BEB}" destId="{7A79F568-227C-4E4C-BC7C-D682788948BB}" srcOrd="0" destOrd="0" presId="urn:microsoft.com/office/officeart/2005/8/layout/orgChart1"/>
    <dgm:cxn modelId="{2248F50E-5F68-4AD2-989B-D651DDCB1D2B}" type="presParOf" srcId="{DA9E3BBB-8F5D-4CC6-BCBB-3FB3C35F8BEB}" destId="{3105F132-8088-4AF1-BB18-E73BC0D67795}" srcOrd="1" destOrd="0" presId="urn:microsoft.com/office/officeart/2005/8/layout/orgChart1"/>
    <dgm:cxn modelId="{363EE593-8583-446F-9AA9-2D895BE0E786}" type="presParOf" srcId="{3105F132-8088-4AF1-BB18-E73BC0D67795}" destId="{5EA0C4BB-5EA3-44C8-8789-23AA5CFA7BD9}" srcOrd="0" destOrd="0" presId="urn:microsoft.com/office/officeart/2005/8/layout/orgChart1"/>
    <dgm:cxn modelId="{7BC30848-F7E1-4767-AD6C-87FAB4795A71}" type="presParOf" srcId="{5EA0C4BB-5EA3-44C8-8789-23AA5CFA7BD9}" destId="{8C29B93D-4103-4667-958D-BFD462422B53}" srcOrd="0" destOrd="0" presId="urn:microsoft.com/office/officeart/2005/8/layout/orgChart1"/>
    <dgm:cxn modelId="{1BEE28D8-AE8E-4D23-BFAF-5352EDA0A988}" type="presParOf" srcId="{5EA0C4BB-5EA3-44C8-8789-23AA5CFA7BD9}" destId="{E43357A3-DBAB-428D-8604-81BD6EF4CE15}" srcOrd="1" destOrd="0" presId="urn:microsoft.com/office/officeart/2005/8/layout/orgChart1"/>
    <dgm:cxn modelId="{AF0AA66D-E655-47A4-8015-358A05A2A2AB}" type="presParOf" srcId="{3105F132-8088-4AF1-BB18-E73BC0D67795}" destId="{3E320E2F-B818-43E1-9E5C-56076FFB2AD1}" srcOrd="1" destOrd="0" presId="urn:microsoft.com/office/officeart/2005/8/layout/orgChart1"/>
    <dgm:cxn modelId="{53EB069C-1023-4441-8EE1-9090FA29BB40}" type="presParOf" srcId="{3105F132-8088-4AF1-BB18-E73BC0D67795}" destId="{FC7BFB0A-CFDF-4EE3-97F9-C603D1566206}" srcOrd="2" destOrd="0" presId="urn:microsoft.com/office/officeart/2005/8/layout/orgChart1"/>
    <dgm:cxn modelId="{41C39202-6E35-43B3-A4E0-07B703A5423C}" type="presParOf" srcId="{DA9E3BBB-8F5D-4CC6-BCBB-3FB3C35F8BEB}" destId="{18EC8D3A-D10D-4F6A-8979-48194BE2F93D}" srcOrd="2" destOrd="0" presId="urn:microsoft.com/office/officeart/2005/8/layout/orgChart1"/>
    <dgm:cxn modelId="{6196B589-841E-4DC4-9F15-081B80549BF4}" type="presParOf" srcId="{DA9E3BBB-8F5D-4CC6-BCBB-3FB3C35F8BEB}" destId="{2C493AF2-08BD-40DD-982C-A8F2502170D7}" srcOrd="3" destOrd="0" presId="urn:microsoft.com/office/officeart/2005/8/layout/orgChart1"/>
    <dgm:cxn modelId="{0518104F-4973-4555-A47F-D0508F578600}" type="presParOf" srcId="{2C493AF2-08BD-40DD-982C-A8F2502170D7}" destId="{6A7974D4-3B01-4A50-A3F3-228B2FC83680}" srcOrd="0" destOrd="0" presId="urn:microsoft.com/office/officeart/2005/8/layout/orgChart1"/>
    <dgm:cxn modelId="{1C21E94B-9ADF-4ACA-9083-2AC03644C271}" type="presParOf" srcId="{6A7974D4-3B01-4A50-A3F3-228B2FC83680}" destId="{D11A04D1-0875-43F2-BDF4-49AE88297E24}" srcOrd="0" destOrd="0" presId="urn:microsoft.com/office/officeart/2005/8/layout/orgChart1"/>
    <dgm:cxn modelId="{2662EAF4-B402-4CDF-A8A1-E0E8F8D02E2D}" type="presParOf" srcId="{6A7974D4-3B01-4A50-A3F3-228B2FC83680}" destId="{3FB4C934-3860-4FF0-A460-287B94D16980}" srcOrd="1" destOrd="0" presId="urn:microsoft.com/office/officeart/2005/8/layout/orgChart1"/>
    <dgm:cxn modelId="{FA8F14B9-9997-4618-BEDB-AD6B1B580013}" type="presParOf" srcId="{2C493AF2-08BD-40DD-982C-A8F2502170D7}" destId="{BC591BBA-088F-4FB0-BFE1-0317753D269C}" srcOrd="1" destOrd="0" presId="urn:microsoft.com/office/officeart/2005/8/layout/orgChart1"/>
    <dgm:cxn modelId="{2639682D-A774-48AF-A677-BFB656E34F0F}" type="presParOf" srcId="{BC591BBA-088F-4FB0-BFE1-0317753D269C}" destId="{E41F6C6D-0668-4238-98ED-74EB2465781F}" srcOrd="0" destOrd="0" presId="urn:microsoft.com/office/officeart/2005/8/layout/orgChart1"/>
    <dgm:cxn modelId="{F7AEAF27-6DFD-457C-97C1-902A45BC6B32}" type="presParOf" srcId="{BC591BBA-088F-4FB0-BFE1-0317753D269C}" destId="{81302A11-3633-4C5E-B090-41604C72A457}" srcOrd="1" destOrd="0" presId="urn:microsoft.com/office/officeart/2005/8/layout/orgChart1"/>
    <dgm:cxn modelId="{61ED8608-34D0-4E2A-B03E-C4C7A814214F}" type="presParOf" srcId="{81302A11-3633-4C5E-B090-41604C72A457}" destId="{CE95D1E2-A9D1-46C0-A0DD-D960F9B3DD38}" srcOrd="0" destOrd="0" presId="urn:microsoft.com/office/officeart/2005/8/layout/orgChart1"/>
    <dgm:cxn modelId="{4BC33D6E-27A8-4D54-81FA-00D3B56EACE3}" type="presParOf" srcId="{CE95D1E2-A9D1-46C0-A0DD-D960F9B3DD38}" destId="{22CE929B-AF9C-4884-A68B-9C570BB6365C}" srcOrd="0" destOrd="0" presId="urn:microsoft.com/office/officeart/2005/8/layout/orgChart1"/>
    <dgm:cxn modelId="{8B07F748-DDA5-403B-81FC-7E291317D876}" type="presParOf" srcId="{CE95D1E2-A9D1-46C0-A0DD-D960F9B3DD38}" destId="{379BAD7B-DC49-46B7-8475-271CD2D533E2}" srcOrd="1" destOrd="0" presId="urn:microsoft.com/office/officeart/2005/8/layout/orgChart1"/>
    <dgm:cxn modelId="{91AC7D49-BCBD-4206-83F0-D2859295B632}" type="presParOf" srcId="{81302A11-3633-4C5E-B090-41604C72A457}" destId="{87D40AC7-6CDF-449C-8F76-8C710CF488A8}" srcOrd="1" destOrd="0" presId="urn:microsoft.com/office/officeart/2005/8/layout/orgChart1"/>
    <dgm:cxn modelId="{B763653E-9AD7-46DA-8B5A-E6FD7E14F443}" type="presParOf" srcId="{81302A11-3633-4C5E-B090-41604C72A457}" destId="{CC675AA9-8810-4933-A2A3-3459FDA48536}" srcOrd="2" destOrd="0" presId="urn:microsoft.com/office/officeart/2005/8/layout/orgChart1"/>
    <dgm:cxn modelId="{520D4DB7-D752-404E-9134-D65BD184438C}" type="presParOf" srcId="{BC591BBA-088F-4FB0-BFE1-0317753D269C}" destId="{8619228E-7FED-4053-890A-E928C4B0460C}" srcOrd="2" destOrd="0" presId="urn:microsoft.com/office/officeart/2005/8/layout/orgChart1"/>
    <dgm:cxn modelId="{6A23D1FF-EB87-4422-8F00-ABB5EEE69B8A}" type="presParOf" srcId="{BC591BBA-088F-4FB0-BFE1-0317753D269C}" destId="{D745BB66-ED8E-44C0-BE4B-D1A30594AEBE}" srcOrd="3" destOrd="0" presId="urn:microsoft.com/office/officeart/2005/8/layout/orgChart1"/>
    <dgm:cxn modelId="{80926FB8-6BBA-4E97-BBE5-975367419DEF}" type="presParOf" srcId="{D745BB66-ED8E-44C0-BE4B-D1A30594AEBE}" destId="{68737F33-F714-417A-80D2-898675E47098}" srcOrd="0" destOrd="0" presId="urn:microsoft.com/office/officeart/2005/8/layout/orgChart1"/>
    <dgm:cxn modelId="{E413FF8E-216A-41CB-AB2C-71E5FC5E03A5}" type="presParOf" srcId="{68737F33-F714-417A-80D2-898675E47098}" destId="{5C301AE9-90A7-40B2-9F45-D1DA54C7D98A}" srcOrd="0" destOrd="0" presId="urn:microsoft.com/office/officeart/2005/8/layout/orgChart1"/>
    <dgm:cxn modelId="{0484FCB0-01D7-49F9-BC86-CCAD8AE70E97}" type="presParOf" srcId="{68737F33-F714-417A-80D2-898675E47098}" destId="{6E3FC152-E6F7-466F-AA63-3D7C84302739}" srcOrd="1" destOrd="0" presId="urn:microsoft.com/office/officeart/2005/8/layout/orgChart1"/>
    <dgm:cxn modelId="{9B595F57-1380-435B-B3F1-4575FFFC1F62}" type="presParOf" srcId="{D745BB66-ED8E-44C0-BE4B-D1A30594AEBE}" destId="{078647B8-BEDE-4A7C-A6BD-25FD626D7B4D}" srcOrd="1" destOrd="0" presId="urn:microsoft.com/office/officeart/2005/8/layout/orgChart1"/>
    <dgm:cxn modelId="{18BA21D2-4E1E-4F30-90B6-02C2B32BFD38}" type="presParOf" srcId="{D745BB66-ED8E-44C0-BE4B-D1A30594AEBE}" destId="{E0DBCD1D-1181-421C-99D0-EAE108F282C8}" srcOrd="2" destOrd="0" presId="urn:microsoft.com/office/officeart/2005/8/layout/orgChart1"/>
    <dgm:cxn modelId="{37D03398-9700-4EE5-A379-8EB66338CECD}" type="presParOf" srcId="{2C493AF2-08BD-40DD-982C-A8F2502170D7}" destId="{0ED1A691-F1B8-47D2-84CE-45EA5B4842C2}" srcOrd="2" destOrd="0" presId="urn:microsoft.com/office/officeart/2005/8/layout/orgChart1"/>
    <dgm:cxn modelId="{56B366A4-D598-42F7-B23C-86E9538D4977}" type="presParOf" srcId="{E4EEED06-D52F-4663-941C-654AD401C966}" destId="{421278EB-FE97-4199-844C-065A08100C88}" srcOrd="2" destOrd="0" presId="urn:microsoft.com/office/officeart/2005/8/layout/orgChart1"/>
    <dgm:cxn modelId="{4D96495C-B64A-4207-BC2B-CF124A208377}" type="presParOf" srcId="{7DB5CD46-DF42-4269-A35C-30B24E958FDA}" destId="{D0291E10-8D5C-4CFE-83CE-94070433795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42E7A98-1521-4F47-A5EF-82299F97BB26}" type="doc">
      <dgm:prSet loTypeId="urn:microsoft.com/office/officeart/2005/8/layout/process2" loCatId="process" qsTypeId="urn:microsoft.com/office/officeart/2005/8/quickstyle/simple1" qsCatId="simple" csTypeId="urn:microsoft.com/office/officeart/2005/8/colors/colorful5" csCatId="colorful" phldr="1"/>
      <dgm:spPr/>
    </dgm:pt>
    <dgm:pt modelId="{359C719D-5FAF-4282-924C-15F95520965C}">
      <dgm:prSet phldrT="[Text]"/>
      <dgm:spPr/>
      <dgm:t>
        <a:bodyPr/>
        <a:lstStyle/>
        <a:p>
          <a:r>
            <a:rPr lang="en-GB"/>
            <a:t>Monitoring may include</a:t>
          </a:r>
        </a:p>
      </dgm:t>
    </dgm:pt>
    <dgm:pt modelId="{D27E1D30-368B-4E2A-8589-AC4B9624619B}" type="parTrans" cxnId="{C7E0B306-E78B-410F-8C9C-3093E6E389CF}">
      <dgm:prSet/>
      <dgm:spPr/>
      <dgm:t>
        <a:bodyPr/>
        <a:lstStyle/>
        <a:p>
          <a:endParaRPr lang="en-GB"/>
        </a:p>
      </dgm:t>
    </dgm:pt>
    <dgm:pt modelId="{CC973401-D3F8-4D2A-ACCF-0A1B17F1614B}" type="sibTrans" cxnId="{C7E0B306-E78B-410F-8C9C-3093E6E389CF}">
      <dgm:prSet/>
      <dgm:spPr/>
      <dgm:t>
        <a:bodyPr/>
        <a:lstStyle/>
        <a:p>
          <a:endParaRPr lang="en-GB"/>
        </a:p>
      </dgm:t>
    </dgm:pt>
    <dgm:pt modelId="{1DCB6255-0C5A-491C-8DEA-25B2552EE96E}">
      <dgm:prSet phldrT="[Text]"/>
      <dgm:spPr/>
      <dgm:t>
        <a:bodyPr/>
        <a:lstStyle/>
        <a:p>
          <a:r>
            <a:rPr lang="en-GB"/>
            <a:t>Tests (e.g. bloods, BP)</a:t>
          </a:r>
        </a:p>
      </dgm:t>
    </dgm:pt>
    <dgm:pt modelId="{E36C701D-AED5-47B9-9BEE-666AEE45770B}" type="parTrans" cxnId="{1EBB117F-E175-472C-816B-1B1055AE2970}">
      <dgm:prSet/>
      <dgm:spPr/>
      <dgm:t>
        <a:bodyPr/>
        <a:lstStyle/>
        <a:p>
          <a:endParaRPr lang="en-GB"/>
        </a:p>
      </dgm:t>
    </dgm:pt>
    <dgm:pt modelId="{7CF06E92-5453-49C8-B6DE-3B65DF58957D}" type="sibTrans" cxnId="{1EBB117F-E175-472C-816B-1B1055AE2970}">
      <dgm:prSet/>
      <dgm:spPr/>
      <dgm:t>
        <a:bodyPr/>
        <a:lstStyle/>
        <a:p>
          <a:endParaRPr lang="en-GB"/>
        </a:p>
      </dgm:t>
    </dgm:pt>
    <dgm:pt modelId="{73DC5012-C0EC-484E-BAFE-2FF7E4656AD3}">
      <dgm:prSet phldrT="[Text]"/>
      <dgm:spPr/>
      <dgm:t>
        <a:bodyPr/>
        <a:lstStyle/>
        <a:p>
          <a:r>
            <a:rPr lang="en-GB"/>
            <a:t>LTC review</a:t>
          </a:r>
        </a:p>
      </dgm:t>
    </dgm:pt>
    <dgm:pt modelId="{788AD58A-8960-4691-942B-B8226AB87257}" type="parTrans" cxnId="{03E00043-6A5B-4451-938E-B300E1D0FEB8}">
      <dgm:prSet/>
      <dgm:spPr/>
      <dgm:t>
        <a:bodyPr/>
        <a:lstStyle/>
        <a:p>
          <a:endParaRPr lang="en-GB"/>
        </a:p>
      </dgm:t>
    </dgm:pt>
    <dgm:pt modelId="{F88944E1-FD55-40F4-B3AA-8BF89B9AD918}" type="sibTrans" cxnId="{03E00043-6A5B-4451-938E-B300E1D0FEB8}">
      <dgm:prSet/>
      <dgm:spPr/>
      <dgm:t>
        <a:bodyPr/>
        <a:lstStyle/>
        <a:p>
          <a:endParaRPr lang="en-GB"/>
        </a:p>
      </dgm:t>
    </dgm:pt>
    <dgm:pt modelId="{E7F8E676-E22D-4325-965E-AC35B19E2348}">
      <dgm:prSet/>
      <dgm:spPr/>
      <dgm:t>
        <a:bodyPr/>
        <a:lstStyle/>
        <a:p>
          <a:r>
            <a:rPr lang="en-GB"/>
            <a:t>Medication review</a:t>
          </a:r>
        </a:p>
      </dgm:t>
    </dgm:pt>
    <dgm:pt modelId="{46B0BBFF-568C-4DE5-8B02-D5BC88FA749D}" type="parTrans" cxnId="{AAEABF52-A65D-4EE1-84F2-71F9B96FB503}">
      <dgm:prSet/>
      <dgm:spPr/>
      <dgm:t>
        <a:bodyPr/>
        <a:lstStyle/>
        <a:p>
          <a:endParaRPr lang="en-GB"/>
        </a:p>
      </dgm:t>
    </dgm:pt>
    <dgm:pt modelId="{37085C20-A035-41AB-B33E-441D861771A9}" type="sibTrans" cxnId="{AAEABF52-A65D-4EE1-84F2-71F9B96FB503}">
      <dgm:prSet/>
      <dgm:spPr/>
      <dgm:t>
        <a:bodyPr/>
        <a:lstStyle/>
        <a:p>
          <a:endParaRPr lang="en-GB"/>
        </a:p>
      </dgm:t>
    </dgm:pt>
    <dgm:pt modelId="{E2BD72B3-6E9E-414B-AE14-95DC1D7AD6F1}" type="pres">
      <dgm:prSet presAssocID="{B42E7A98-1521-4F47-A5EF-82299F97BB26}" presName="linearFlow" presStyleCnt="0">
        <dgm:presLayoutVars>
          <dgm:resizeHandles val="exact"/>
        </dgm:presLayoutVars>
      </dgm:prSet>
      <dgm:spPr/>
    </dgm:pt>
    <dgm:pt modelId="{E579A5BD-6197-4117-9D1B-218795758296}" type="pres">
      <dgm:prSet presAssocID="{359C719D-5FAF-4282-924C-15F95520965C}" presName="node" presStyleLbl="node1" presStyleIdx="0" presStyleCnt="4" custScaleX="143279">
        <dgm:presLayoutVars>
          <dgm:bulletEnabled val="1"/>
        </dgm:presLayoutVars>
      </dgm:prSet>
      <dgm:spPr/>
    </dgm:pt>
    <dgm:pt modelId="{A9975E4A-9308-47BE-B66F-90DD00472F35}" type="pres">
      <dgm:prSet presAssocID="{CC973401-D3F8-4D2A-ACCF-0A1B17F1614B}" presName="sibTrans" presStyleLbl="sibTrans2D1" presStyleIdx="0" presStyleCnt="3"/>
      <dgm:spPr/>
    </dgm:pt>
    <dgm:pt modelId="{0708D7C0-CB30-4209-9448-3120C04992D0}" type="pres">
      <dgm:prSet presAssocID="{CC973401-D3F8-4D2A-ACCF-0A1B17F1614B}" presName="connectorText" presStyleLbl="sibTrans2D1" presStyleIdx="0" presStyleCnt="3"/>
      <dgm:spPr/>
    </dgm:pt>
    <dgm:pt modelId="{24CBBE2E-6DD4-4284-ABFF-28F5B23887B8}" type="pres">
      <dgm:prSet presAssocID="{1DCB6255-0C5A-491C-8DEA-25B2552EE96E}" presName="node" presStyleLbl="node1" presStyleIdx="1" presStyleCnt="4" custScaleX="143279">
        <dgm:presLayoutVars>
          <dgm:bulletEnabled val="1"/>
        </dgm:presLayoutVars>
      </dgm:prSet>
      <dgm:spPr/>
    </dgm:pt>
    <dgm:pt modelId="{9EC5A645-B34C-4964-BAB7-F04BF364963F}" type="pres">
      <dgm:prSet presAssocID="{7CF06E92-5453-49C8-B6DE-3B65DF58957D}" presName="sibTrans" presStyleLbl="sibTrans2D1" presStyleIdx="1" presStyleCnt="3"/>
      <dgm:spPr/>
    </dgm:pt>
    <dgm:pt modelId="{EC76DC0F-EA3F-4DB8-B2A2-A0F53438218E}" type="pres">
      <dgm:prSet presAssocID="{7CF06E92-5453-49C8-B6DE-3B65DF58957D}" presName="connectorText" presStyleLbl="sibTrans2D1" presStyleIdx="1" presStyleCnt="3"/>
      <dgm:spPr/>
    </dgm:pt>
    <dgm:pt modelId="{84E0283B-8EA8-465D-A832-FD6FC87A1C7D}" type="pres">
      <dgm:prSet presAssocID="{73DC5012-C0EC-484E-BAFE-2FF7E4656AD3}" presName="node" presStyleLbl="node1" presStyleIdx="2" presStyleCnt="4" custScaleX="143279">
        <dgm:presLayoutVars>
          <dgm:bulletEnabled val="1"/>
        </dgm:presLayoutVars>
      </dgm:prSet>
      <dgm:spPr/>
    </dgm:pt>
    <dgm:pt modelId="{504650AE-6EB7-429C-A891-82216227982A}" type="pres">
      <dgm:prSet presAssocID="{F88944E1-FD55-40F4-B3AA-8BF89B9AD918}" presName="sibTrans" presStyleLbl="sibTrans2D1" presStyleIdx="2" presStyleCnt="3"/>
      <dgm:spPr/>
    </dgm:pt>
    <dgm:pt modelId="{E82ECA16-FB93-4BBE-8D07-59498A83D0D1}" type="pres">
      <dgm:prSet presAssocID="{F88944E1-FD55-40F4-B3AA-8BF89B9AD918}" presName="connectorText" presStyleLbl="sibTrans2D1" presStyleIdx="2" presStyleCnt="3"/>
      <dgm:spPr/>
    </dgm:pt>
    <dgm:pt modelId="{BE0DEFD3-E7FA-403C-803B-6F5EDD20A4C2}" type="pres">
      <dgm:prSet presAssocID="{E7F8E676-E22D-4325-965E-AC35B19E2348}" presName="node" presStyleLbl="node1" presStyleIdx="3" presStyleCnt="4" custScaleX="143279">
        <dgm:presLayoutVars>
          <dgm:bulletEnabled val="1"/>
        </dgm:presLayoutVars>
      </dgm:prSet>
      <dgm:spPr/>
    </dgm:pt>
  </dgm:ptLst>
  <dgm:cxnLst>
    <dgm:cxn modelId="{C7E0B306-E78B-410F-8C9C-3093E6E389CF}" srcId="{B42E7A98-1521-4F47-A5EF-82299F97BB26}" destId="{359C719D-5FAF-4282-924C-15F95520965C}" srcOrd="0" destOrd="0" parTransId="{D27E1D30-368B-4E2A-8589-AC4B9624619B}" sibTransId="{CC973401-D3F8-4D2A-ACCF-0A1B17F1614B}"/>
    <dgm:cxn modelId="{07325015-B2E6-4578-AE1D-EC198F63F1CD}" type="presOf" srcId="{E7F8E676-E22D-4325-965E-AC35B19E2348}" destId="{BE0DEFD3-E7FA-403C-803B-6F5EDD20A4C2}" srcOrd="0" destOrd="0" presId="urn:microsoft.com/office/officeart/2005/8/layout/process2"/>
    <dgm:cxn modelId="{C328585D-E5DA-4B95-808D-3B9819583DBB}" type="presOf" srcId="{359C719D-5FAF-4282-924C-15F95520965C}" destId="{E579A5BD-6197-4117-9D1B-218795758296}" srcOrd="0" destOrd="0" presId="urn:microsoft.com/office/officeart/2005/8/layout/process2"/>
    <dgm:cxn modelId="{13288762-A306-411C-9B8D-CF98316DBD12}" type="presOf" srcId="{F88944E1-FD55-40F4-B3AA-8BF89B9AD918}" destId="{E82ECA16-FB93-4BBE-8D07-59498A83D0D1}" srcOrd="1" destOrd="0" presId="urn:microsoft.com/office/officeart/2005/8/layout/process2"/>
    <dgm:cxn modelId="{03E00043-6A5B-4451-938E-B300E1D0FEB8}" srcId="{B42E7A98-1521-4F47-A5EF-82299F97BB26}" destId="{73DC5012-C0EC-484E-BAFE-2FF7E4656AD3}" srcOrd="2" destOrd="0" parTransId="{788AD58A-8960-4691-942B-B8226AB87257}" sibTransId="{F88944E1-FD55-40F4-B3AA-8BF89B9AD918}"/>
    <dgm:cxn modelId="{AAEABF52-A65D-4EE1-84F2-71F9B96FB503}" srcId="{B42E7A98-1521-4F47-A5EF-82299F97BB26}" destId="{E7F8E676-E22D-4325-965E-AC35B19E2348}" srcOrd="3" destOrd="0" parTransId="{46B0BBFF-568C-4DE5-8B02-D5BC88FA749D}" sibTransId="{37085C20-A035-41AB-B33E-441D861771A9}"/>
    <dgm:cxn modelId="{5D34075A-1E49-4B23-BFA5-C5015E87F54E}" type="presOf" srcId="{F88944E1-FD55-40F4-B3AA-8BF89B9AD918}" destId="{504650AE-6EB7-429C-A891-82216227982A}" srcOrd="0" destOrd="0" presId="urn:microsoft.com/office/officeart/2005/8/layout/process2"/>
    <dgm:cxn modelId="{86F0BC5A-C9C0-43E0-B84D-6B9F4B74A8DE}" type="presOf" srcId="{73DC5012-C0EC-484E-BAFE-2FF7E4656AD3}" destId="{84E0283B-8EA8-465D-A832-FD6FC87A1C7D}" srcOrd="0" destOrd="0" presId="urn:microsoft.com/office/officeart/2005/8/layout/process2"/>
    <dgm:cxn modelId="{1EBB117F-E175-472C-816B-1B1055AE2970}" srcId="{B42E7A98-1521-4F47-A5EF-82299F97BB26}" destId="{1DCB6255-0C5A-491C-8DEA-25B2552EE96E}" srcOrd="1" destOrd="0" parTransId="{E36C701D-AED5-47B9-9BEE-666AEE45770B}" sibTransId="{7CF06E92-5453-49C8-B6DE-3B65DF58957D}"/>
    <dgm:cxn modelId="{9165DC91-339D-4B57-A397-D2CF8CEEBD12}" type="presOf" srcId="{7CF06E92-5453-49C8-B6DE-3B65DF58957D}" destId="{EC76DC0F-EA3F-4DB8-B2A2-A0F53438218E}" srcOrd="1" destOrd="0" presId="urn:microsoft.com/office/officeart/2005/8/layout/process2"/>
    <dgm:cxn modelId="{659F6E94-5D92-4BF1-9F15-76DE813259CB}" type="presOf" srcId="{7CF06E92-5453-49C8-B6DE-3B65DF58957D}" destId="{9EC5A645-B34C-4964-BAB7-F04BF364963F}" srcOrd="0" destOrd="0" presId="urn:microsoft.com/office/officeart/2005/8/layout/process2"/>
    <dgm:cxn modelId="{D2897EC1-6291-42D1-9541-6692BE3DDFF9}" type="presOf" srcId="{CC973401-D3F8-4D2A-ACCF-0A1B17F1614B}" destId="{0708D7C0-CB30-4209-9448-3120C04992D0}" srcOrd="1" destOrd="0" presId="urn:microsoft.com/office/officeart/2005/8/layout/process2"/>
    <dgm:cxn modelId="{CEA98FCE-3801-4717-8E7F-0723800E333A}" type="presOf" srcId="{B42E7A98-1521-4F47-A5EF-82299F97BB26}" destId="{E2BD72B3-6E9E-414B-AE14-95DC1D7AD6F1}" srcOrd="0" destOrd="0" presId="urn:microsoft.com/office/officeart/2005/8/layout/process2"/>
    <dgm:cxn modelId="{59A7F1CF-E7AC-4A8F-AF05-D0D709D08AF5}" type="presOf" srcId="{CC973401-D3F8-4D2A-ACCF-0A1B17F1614B}" destId="{A9975E4A-9308-47BE-B66F-90DD00472F35}" srcOrd="0" destOrd="0" presId="urn:microsoft.com/office/officeart/2005/8/layout/process2"/>
    <dgm:cxn modelId="{33C0F2DF-BD94-421C-9C8D-439BE05C953A}" type="presOf" srcId="{1DCB6255-0C5A-491C-8DEA-25B2552EE96E}" destId="{24CBBE2E-6DD4-4284-ABFF-28F5B23887B8}" srcOrd="0" destOrd="0" presId="urn:microsoft.com/office/officeart/2005/8/layout/process2"/>
    <dgm:cxn modelId="{A4ECF400-3708-4A2E-A4C0-209FB300DF84}" type="presParOf" srcId="{E2BD72B3-6E9E-414B-AE14-95DC1D7AD6F1}" destId="{E579A5BD-6197-4117-9D1B-218795758296}" srcOrd="0" destOrd="0" presId="urn:microsoft.com/office/officeart/2005/8/layout/process2"/>
    <dgm:cxn modelId="{D58E661A-6C77-4FE5-B892-866437C329EA}" type="presParOf" srcId="{E2BD72B3-6E9E-414B-AE14-95DC1D7AD6F1}" destId="{A9975E4A-9308-47BE-B66F-90DD00472F35}" srcOrd="1" destOrd="0" presId="urn:microsoft.com/office/officeart/2005/8/layout/process2"/>
    <dgm:cxn modelId="{0211E94F-7FEB-4D13-B512-833FAA5D20BF}" type="presParOf" srcId="{A9975E4A-9308-47BE-B66F-90DD00472F35}" destId="{0708D7C0-CB30-4209-9448-3120C04992D0}" srcOrd="0" destOrd="0" presId="urn:microsoft.com/office/officeart/2005/8/layout/process2"/>
    <dgm:cxn modelId="{191309BE-14F4-4CAF-8454-E6E121E4F522}" type="presParOf" srcId="{E2BD72B3-6E9E-414B-AE14-95DC1D7AD6F1}" destId="{24CBBE2E-6DD4-4284-ABFF-28F5B23887B8}" srcOrd="2" destOrd="0" presId="urn:microsoft.com/office/officeart/2005/8/layout/process2"/>
    <dgm:cxn modelId="{111941E4-557F-4915-96E3-9A2F9FFF2251}" type="presParOf" srcId="{E2BD72B3-6E9E-414B-AE14-95DC1D7AD6F1}" destId="{9EC5A645-B34C-4964-BAB7-F04BF364963F}" srcOrd="3" destOrd="0" presId="urn:microsoft.com/office/officeart/2005/8/layout/process2"/>
    <dgm:cxn modelId="{657E483A-9704-4BD1-BEB1-FBB0199A4E6B}" type="presParOf" srcId="{9EC5A645-B34C-4964-BAB7-F04BF364963F}" destId="{EC76DC0F-EA3F-4DB8-B2A2-A0F53438218E}" srcOrd="0" destOrd="0" presId="urn:microsoft.com/office/officeart/2005/8/layout/process2"/>
    <dgm:cxn modelId="{B0E187D0-0CCC-4FB9-B85B-E4B869F221BC}" type="presParOf" srcId="{E2BD72B3-6E9E-414B-AE14-95DC1D7AD6F1}" destId="{84E0283B-8EA8-465D-A832-FD6FC87A1C7D}" srcOrd="4" destOrd="0" presId="urn:microsoft.com/office/officeart/2005/8/layout/process2"/>
    <dgm:cxn modelId="{B0C69C06-4130-4EEC-8653-2D5CB44DEC37}" type="presParOf" srcId="{E2BD72B3-6E9E-414B-AE14-95DC1D7AD6F1}" destId="{504650AE-6EB7-429C-A891-82216227982A}" srcOrd="5" destOrd="0" presId="urn:microsoft.com/office/officeart/2005/8/layout/process2"/>
    <dgm:cxn modelId="{C263848F-5569-401B-A74F-CF6CBEE71EB0}" type="presParOf" srcId="{504650AE-6EB7-429C-A891-82216227982A}" destId="{E82ECA16-FB93-4BBE-8D07-59498A83D0D1}" srcOrd="0" destOrd="0" presId="urn:microsoft.com/office/officeart/2005/8/layout/process2"/>
    <dgm:cxn modelId="{C7D39E57-AAD2-454C-913D-947695F84ED2}" type="presParOf" srcId="{E2BD72B3-6E9E-414B-AE14-95DC1D7AD6F1}" destId="{BE0DEFD3-E7FA-403C-803B-6F5EDD20A4C2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C1FCDD8-0D74-46F2-89D8-B4DF66F2CB8E}" type="doc">
      <dgm:prSet loTypeId="urn:microsoft.com/office/officeart/2005/8/layout/chevron1" loCatId="process" qsTypeId="urn:microsoft.com/office/officeart/2005/8/quickstyle/simple1" qsCatId="simple" csTypeId="urn:microsoft.com/office/officeart/2005/8/colors/colorful5" csCatId="colorful" phldr="1"/>
      <dgm:spPr/>
    </dgm:pt>
    <dgm:pt modelId="{508C5EB2-424D-4D73-9C49-269AAB3BC8EF}">
      <dgm:prSet phldrT="[Text]"/>
      <dgm:spPr/>
      <dgm:t>
        <a:bodyPr/>
        <a:lstStyle/>
        <a:p>
          <a:r>
            <a:rPr lang="en-GB"/>
            <a:t>If a patient does not come in we may have to stop medication</a:t>
          </a:r>
        </a:p>
      </dgm:t>
    </dgm:pt>
    <dgm:pt modelId="{D0D3178C-5931-428A-838B-2156F3F93647}" type="parTrans" cxnId="{AF9D4B71-8746-4AD0-8850-E8F7126416F8}">
      <dgm:prSet/>
      <dgm:spPr/>
      <dgm:t>
        <a:bodyPr/>
        <a:lstStyle/>
        <a:p>
          <a:endParaRPr lang="en-GB"/>
        </a:p>
      </dgm:t>
    </dgm:pt>
    <dgm:pt modelId="{FABF842B-48E3-4EE6-B995-250DA693B433}" type="sibTrans" cxnId="{AF9D4B71-8746-4AD0-8850-E8F7126416F8}">
      <dgm:prSet/>
      <dgm:spPr/>
      <dgm:t>
        <a:bodyPr/>
        <a:lstStyle/>
        <a:p>
          <a:endParaRPr lang="en-GB"/>
        </a:p>
      </dgm:t>
    </dgm:pt>
    <dgm:pt modelId="{F0EAA2BA-F2C1-4CEE-876E-E8D727E02E9A}" type="pres">
      <dgm:prSet presAssocID="{5C1FCDD8-0D74-46F2-89D8-B4DF66F2CB8E}" presName="Name0" presStyleCnt="0">
        <dgm:presLayoutVars>
          <dgm:dir/>
          <dgm:animLvl val="lvl"/>
          <dgm:resizeHandles val="exact"/>
        </dgm:presLayoutVars>
      </dgm:prSet>
      <dgm:spPr/>
    </dgm:pt>
    <dgm:pt modelId="{169B17A9-E98A-487C-97E7-DEFF6E022718}" type="pres">
      <dgm:prSet presAssocID="{508C5EB2-424D-4D73-9C49-269AAB3BC8EF}" presName="parTxOnly" presStyleLbl="node1" presStyleIdx="0" presStyleCnt="1" custLinFactY="100000" custLinFactNeighborX="73999" custLinFactNeighborY="188003">
        <dgm:presLayoutVars>
          <dgm:chMax val="0"/>
          <dgm:chPref val="0"/>
          <dgm:bulletEnabled val="1"/>
        </dgm:presLayoutVars>
      </dgm:prSet>
      <dgm:spPr/>
    </dgm:pt>
  </dgm:ptLst>
  <dgm:cxnLst>
    <dgm:cxn modelId="{7398AA5F-6603-454B-8946-1BBD7C398D6F}" type="presOf" srcId="{508C5EB2-424D-4D73-9C49-269AAB3BC8EF}" destId="{169B17A9-E98A-487C-97E7-DEFF6E022718}" srcOrd="0" destOrd="0" presId="urn:microsoft.com/office/officeart/2005/8/layout/chevron1"/>
    <dgm:cxn modelId="{B5DB2B62-A92C-4830-BA98-769451736B37}" type="presOf" srcId="{5C1FCDD8-0D74-46F2-89D8-B4DF66F2CB8E}" destId="{F0EAA2BA-F2C1-4CEE-876E-E8D727E02E9A}" srcOrd="0" destOrd="0" presId="urn:microsoft.com/office/officeart/2005/8/layout/chevron1"/>
    <dgm:cxn modelId="{AF9D4B71-8746-4AD0-8850-E8F7126416F8}" srcId="{5C1FCDD8-0D74-46F2-89D8-B4DF66F2CB8E}" destId="{508C5EB2-424D-4D73-9C49-269AAB3BC8EF}" srcOrd="0" destOrd="0" parTransId="{D0D3178C-5931-428A-838B-2156F3F93647}" sibTransId="{FABF842B-48E3-4EE6-B995-250DA693B433}"/>
    <dgm:cxn modelId="{FA9ED81C-BD74-4FFE-85D9-CE10CD4963A6}" type="presParOf" srcId="{F0EAA2BA-F2C1-4CEE-876E-E8D727E02E9A}" destId="{169B17A9-E98A-487C-97E7-DEFF6E022718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1006391-A781-4CE6-B8FC-A4858A156F0C}" type="doc">
      <dgm:prSet loTypeId="urn:microsoft.com/office/officeart/2005/8/layout/default" loCatId="list" qsTypeId="urn:microsoft.com/office/officeart/2005/8/quickstyle/simple1#2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90583846-BB30-4300-A71D-974842F19BC2}" type="pres">
      <dgm:prSet presAssocID="{81006391-A781-4CE6-B8FC-A4858A156F0C}" presName="diagram" presStyleCnt="0">
        <dgm:presLayoutVars>
          <dgm:dir/>
          <dgm:resizeHandles val="exact"/>
        </dgm:presLayoutVars>
      </dgm:prSet>
      <dgm:spPr/>
    </dgm:pt>
  </dgm:ptLst>
  <dgm:cxnLst>
    <dgm:cxn modelId="{B52E5DB2-ECB3-4F0E-9BB8-DC9242C5E0EE}" type="presOf" srcId="{81006391-A781-4CE6-B8FC-A4858A156F0C}" destId="{90583846-BB30-4300-A71D-974842F19BC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1BBA8F1-8E9C-473A-A9CE-7DE76FD8C382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E23611BF-7C5F-46AC-ADF5-C4C07AE501FB}">
      <dgm:prSet phldrT="[Text]"/>
      <dgm:spPr/>
      <dgm:t>
        <a:bodyPr/>
        <a:lstStyle/>
        <a:p>
          <a:r>
            <a:rPr lang="en-GB"/>
            <a:t>Check if available OTC</a:t>
          </a:r>
        </a:p>
      </dgm:t>
    </dgm:pt>
    <dgm:pt modelId="{2B0A72CE-D692-4BF1-BB79-FFA84CA9EF96}" type="parTrans" cxnId="{A93126CA-20E3-4E63-B25F-6D7C47EA1FF9}">
      <dgm:prSet/>
      <dgm:spPr/>
      <dgm:t>
        <a:bodyPr/>
        <a:lstStyle/>
        <a:p>
          <a:endParaRPr lang="en-GB"/>
        </a:p>
      </dgm:t>
    </dgm:pt>
    <dgm:pt modelId="{0219783D-03F9-4A87-B1C8-F30A4865A336}" type="sibTrans" cxnId="{A93126CA-20E3-4E63-B25F-6D7C47EA1FF9}">
      <dgm:prSet/>
      <dgm:spPr/>
      <dgm:t>
        <a:bodyPr/>
        <a:lstStyle/>
        <a:p>
          <a:endParaRPr lang="en-GB"/>
        </a:p>
      </dgm:t>
    </dgm:pt>
    <dgm:pt modelId="{30F70525-84D6-4D97-BB6C-1E28025DB2F7}">
      <dgm:prSet phldrT="[Text]"/>
      <dgm:spPr/>
      <dgm:t>
        <a:bodyPr/>
        <a:lstStyle/>
        <a:p>
          <a:r>
            <a:rPr lang="en-GB"/>
            <a:t>If available OTC advise patient</a:t>
          </a:r>
        </a:p>
      </dgm:t>
    </dgm:pt>
    <dgm:pt modelId="{2701BFDB-1A3B-4404-B4B0-DD22F3A9553D}" type="parTrans" cxnId="{C96B2225-892C-4F69-B9B3-8C1522B3355E}">
      <dgm:prSet/>
      <dgm:spPr/>
      <dgm:t>
        <a:bodyPr/>
        <a:lstStyle/>
        <a:p>
          <a:endParaRPr lang="en-GB"/>
        </a:p>
      </dgm:t>
    </dgm:pt>
    <dgm:pt modelId="{B4AC995C-5F04-4444-AA36-2F8232F2D869}" type="sibTrans" cxnId="{C96B2225-892C-4F69-B9B3-8C1522B3355E}">
      <dgm:prSet/>
      <dgm:spPr/>
      <dgm:t>
        <a:bodyPr/>
        <a:lstStyle/>
        <a:p>
          <a:endParaRPr lang="en-GB"/>
        </a:p>
      </dgm:t>
    </dgm:pt>
    <dgm:pt modelId="{5B800FBA-6C34-4D8D-B951-A86565C760D0}">
      <dgm:prSet phldrT="[Text]"/>
      <dgm:spPr/>
      <dgm:t>
        <a:bodyPr/>
        <a:lstStyle/>
        <a:p>
          <a:r>
            <a:rPr lang="en-GB"/>
            <a:t>If not available OTC check LLR APC status</a:t>
          </a:r>
        </a:p>
      </dgm:t>
    </dgm:pt>
    <dgm:pt modelId="{E977EB12-02C2-458C-ABC8-D0040657DD1B}" type="parTrans" cxnId="{52CD744A-724C-4952-A50C-7AF6ED6073FE}">
      <dgm:prSet/>
      <dgm:spPr/>
      <dgm:t>
        <a:bodyPr/>
        <a:lstStyle/>
        <a:p>
          <a:endParaRPr lang="en-GB"/>
        </a:p>
      </dgm:t>
    </dgm:pt>
    <dgm:pt modelId="{88E9B41C-43D8-495C-A782-F71B2D8C42E2}" type="sibTrans" cxnId="{52CD744A-724C-4952-A50C-7AF6ED6073FE}">
      <dgm:prSet/>
      <dgm:spPr/>
      <dgm:t>
        <a:bodyPr/>
        <a:lstStyle/>
        <a:p>
          <a:endParaRPr lang="en-GB"/>
        </a:p>
      </dgm:t>
    </dgm:pt>
    <dgm:pt modelId="{1D1B9ECB-13EF-4BF5-B947-9E3AB8F77375}">
      <dgm:prSet/>
      <dgm:spPr/>
      <dgm:t>
        <a:bodyPr/>
        <a:lstStyle/>
        <a:p>
          <a:r>
            <a:rPr lang="en-GB"/>
            <a:t>If Green / Yellow add to repeat template</a:t>
          </a:r>
        </a:p>
      </dgm:t>
    </dgm:pt>
    <dgm:pt modelId="{C66D356F-00C2-47E4-81CA-6E707C8487EE}" type="parTrans" cxnId="{2419BD70-464B-453F-91C9-CA63785EED75}">
      <dgm:prSet/>
      <dgm:spPr/>
      <dgm:t>
        <a:bodyPr/>
        <a:lstStyle/>
        <a:p>
          <a:endParaRPr lang="en-GB"/>
        </a:p>
      </dgm:t>
    </dgm:pt>
    <dgm:pt modelId="{509A5F3D-C8B1-49E6-946A-89C6E32E0958}" type="sibTrans" cxnId="{2419BD70-464B-453F-91C9-CA63785EED75}">
      <dgm:prSet/>
      <dgm:spPr/>
      <dgm:t>
        <a:bodyPr/>
        <a:lstStyle/>
        <a:p>
          <a:endParaRPr lang="en-GB"/>
        </a:p>
      </dgm:t>
    </dgm:pt>
    <dgm:pt modelId="{9F5239DE-9082-4532-BA46-CEA668DD5638}">
      <dgm:prSet/>
      <dgm:spPr/>
      <dgm:t>
        <a:bodyPr/>
        <a:lstStyle/>
        <a:p>
          <a:r>
            <a:rPr lang="en-GB"/>
            <a:t>If Amber setup SCA</a:t>
          </a:r>
        </a:p>
      </dgm:t>
    </dgm:pt>
    <dgm:pt modelId="{14454458-A9DE-4EB4-B530-C94978690581}" type="parTrans" cxnId="{4D337346-A0D4-4BA3-A3A1-88661691E281}">
      <dgm:prSet/>
      <dgm:spPr/>
      <dgm:t>
        <a:bodyPr/>
        <a:lstStyle/>
        <a:p>
          <a:endParaRPr lang="en-GB"/>
        </a:p>
      </dgm:t>
    </dgm:pt>
    <dgm:pt modelId="{86E2D6C5-84B9-4AC5-AAD9-C9DA7B69A03B}" type="sibTrans" cxnId="{4D337346-A0D4-4BA3-A3A1-88661691E281}">
      <dgm:prSet/>
      <dgm:spPr/>
      <dgm:t>
        <a:bodyPr/>
        <a:lstStyle/>
        <a:p>
          <a:endParaRPr lang="en-GB"/>
        </a:p>
      </dgm:t>
    </dgm:pt>
    <dgm:pt modelId="{8224B0BB-6B1B-4A4D-8E6B-0E18A2EBDCA3}">
      <dgm:prSet/>
      <dgm:spPr/>
      <dgm:t>
        <a:bodyPr/>
        <a:lstStyle/>
        <a:p>
          <a:r>
            <a:rPr lang="en-GB"/>
            <a:t>If Red refer patient back to hospital</a:t>
          </a:r>
        </a:p>
      </dgm:t>
    </dgm:pt>
    <dgm:pt modelId="{8536BBB4-F691-4230-BA01-64BAAA191BC7}" type="parTrans" cxnId="{05AF9AE5-CAF1-47D3-91A3-78EFCE98541E}">
      <dgm:prSet/>
      <dgm:spPr/>
      <dgm:t>
        <a:bodyPr/>
        <a:lstStyle/>
        <a:p>
          <a:endParaRPr lang="en-GB"/>
        </a:p>
      </dgm:t>
    </dgm:pt>
    <dgm:pt modelId="{15E75ED8-A3DF-434D-B2DE-FD719EAF7720}" type="sibTrans" cxnId="{05AF9AE5-CAF1-47D3-91A3-78EFCE98541E}">
      <dgm:prSet/>
      <dgm:spPr/>
      <dgm:t>
        <a:bodyPr/>
        <a:lstStyle/>
        <a:p>
          <a:endParaRPr lang="en-GB"/>
        </a:p>
      </dgm:t>
    </dgm:pt>
    <dgm:pt modelId="{4F0A1F4B-39BD-4E58-9030-495F52165F0D}">
      <dgm:prSet/>
      <dgm:spPr/>
      <dgm:t>
        <a:bodyPr/>
        <a:lstStyle/>
        <a:p>
          <a:r>
            <a:rPr lang="en-GB"/>
            <a:t>Send SMS to patient asking them to order when needed</a:t>
          </a:r>
        </a:p>
      </dgm:t>
    </dgm:pt>
    <dgm:pt modelId="{9B26AF7F-9A17-4B9A-AB34-0C11E7CC242D}" type="parTrans" cxnId="{DDEBA3A8-DBEE-4F34-8CE5-89972E39E2D7}">
      <dgm:prSet/>
      <dgm:spPr/>
      <dgm:t>
        <a:bodyPr/>
        <a:lstStyle/>
        <a:p>
          <a:endParaRPr lang="en-GB"/>
        </a:p>
      </dgm:t>
    </dgm:pt>
    <dgm:pt modelId="{2C80C0C6-6E78-4F6F-8AA1-CC97ACD3FB6A}" type="sibTrans" cxnId="{DDEBA3A8-DBEE-4F34-8CE5-89972E39E2D7}">
      <dgm:prSet/>
      <dgm:spPr/>
      <dgm:t>
        <a:bodyPr/>
        <a:lstStyle/>
        <a:p>
          <a:endParaRPr lang="en-GB"/>
        </a:p>
      </dgm:t>
    </dgm:pt>
    <dgm:pt modelId="{38D22A64-EC68-49DF-86E3-B701703A7BF9}">
      <dgm:prSet/>
      <dgm:spPr/>
      <dgm:t>
        <a:bodyPr/>
        <a:lstStyle/>
        <a:p>
          <a:r>
            <a:rPr lang="en-GB"/>
            <a:t>Once SCA in place add to repeat template</a:t>
          </a:r>
        </a:p>
      </dgm:t>
    </dgm:pt>
    <dgm:pt modelId="{8C1EFBD9-6B6F-4366-8A7E-C89CD48324E4}" type="parTrans" cxnId="{77CF7632-0763-42B1-9E08-A027293375BF}">
      <dgm:prSet/>
      <dgm:spPr/>
      <dgm:t>
        <a:bodyPr/>
        <a:lstStyle/>
        <a:p>
          <a:endParaRPr lang="en-GB"/>
        </a:p>
      </dgm:t>
    </dgm:pt>
    <dgm:pt modelId="{AA6BA3D5-4C4A-4A32-8722-344EC46D2253}" type="sibTrans" cxnId="{77CF7632-0763-42B1-9E08-A027293375BF}">
      <dgm:prSet/>
      <dgm:spPr/>
      <dgm:t>
        <a:bodyPr/>
        <a:lstStyle/>
        <a:p>
          <a:endParaRPr lang="en-GB"/>
        </a:p>
      </dgm:t>
    </dgm:pt>
    <dgm:pt modelId="{839AA5A6-313B-4832-B81A-4B25E4332176}">
      <dgm:prSet/>
      <dgm:spPr/>
      <dgm:t>
        <a:bodyPr/>
        <a:lstStyle/>
        <a:p>
          <a:r>
            <a:rPr lang="en-GB"/>
            <a:t>If not ordered within 2 months let GP know</a:t>
          </a:r>
        </a:p>
      </dgm:t>
    </dgm:pt>
    <dgm:pt modelId="{D79874F9-660E-49CA-AACB-F9C781B91568}" type="parTrans" cxnId="{972AD0FF-AECD-4634-9CA2-C54A8DF92576}">
      <dgm:prSet/>
      <dgm:spPr/>
      <dgm:t>
        <a:bodyPr/>
        <a:lstStyle/>
        <a:p>
          <a:endParaRPr lang="en-GB"/>
        </a:p>
      </dgm:t>
    </dgm:pt>
    <dgm:pt modelId="{92B2FE71-2800-4DA8-9671-74E021F5A75D}" type="sibTrans" cxnId="{972AD0FF-AECD-4634-9CA2-C54A8DF92576}">
      <dgm:prSet/>
      <dgm:spPr/>
      <dgm:t>
        <a:bodyPr/>
        <a:lstStyle/>
        <a:p>
          <a:endParaRPr lang="en-GB"/>
        </a:p>
      </dgm:t>
    </dgm:pt>
    <dgm:pt modelId="{ADD1579C-079E-4D95-828E-1FDC7BC20B84}">
      <dgm:prSet/>
      <dgm:spPr/>
      <dgm:t>
        <a:bodyPr/>
        <a:lstStyle/>
        <a:p>
          <a:r>
            <a:rPr lang="en-GB"/>
            <a:t>Send SMS to patient asking them to order when needed</a:t>
          </a:r>
        </a:p>
      </dgm:t>
    </dgm:pt>
    <dgm:pt modelId="{31D0354F-8D9E-455E-AF1C-869144086F68}" type="parTrans" cxnId="{66DD447F-70B5-4C55-B529-5C39F66E39F7}">
      <dgm:prSet/>
      <dgm:spPr/>
      <dgm:t>
        <a:bodyPr/>
        <a:lstStyle/>
        <a:p>
          <a:endParaRPr lang="en-GB"/>
        </a:p>
      </dgm:t>
    </dgm:pt>
    <dgm:pt modelId="{B5A44159-0EB6-4F0D-83F1-35F30874795D}" type="sibTrans" cxnId="{66DD447F-70B5-4C55-B529-5C39F66E39F7}">
      <dgm:prSet/>
      <dgm:spPr/>
      <dgm:t>
        <a:bodyPr/>
        <a:lstStyle/>
        <a:p>
          <a:endParaRPr lang="en-GB"/>
        </a:p>
      </dgm:t>
    </dgm:pt>
    <dgm:pt modelId="{C8CA7226-0FFC-43C3-8BB7-76E7214372AE}" type="pres">
      <dgm:prSet presAssocID="{71BBA8F1-8E9C-473A-A9CE-7DE76FD8C38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830DE62-8B30-4A75-86FF-F841F36CEF0F}" type="pres">
      <dgm:prSet presAssocID="{E23611BF-7C5F-46AC-ADF5-C4C07AE501FB}" presName="hierRoot1" presStyleCnt="0">
        <dgm:presLayoutVars>
          <dgm:hierBranch val="init"/>
        </dgm:presLayoutVars>
      </dgm:prSet>
      <dgm:spPr/>
    </dgm:pt>
    <dgm:pt modelId="{B380B1DE-D690-4075-8FA1-7E39CD1C6B69}" type="pres">
      <dgm:prSet presAssocID="{E23611BF-7C5F-46AC-ADF5-C4C07AE501FB}" presName="rootComposite1" presStyleCnt="0"/>
      <dgm:spPr/>
    </dgm:pt>
    <dgm:pt modelId="{BB21D92A-E367-42D4-8427-FB2CB23EF0E7}" type="pres">
      <dgm:prSet presAssocID="{E23611BF-7C5F-46AC-ADF5-C4C07AE501FB}" presName="rootText1" presStyleLbl="node0" presStyleIdx="0" presStyleCnt="1">
        <dgm:presLayoutVars>
          <dgm:chPref val="3"/>
        </dgm:presLayoutVars>
      </dgm:prSet>
      <dgm:spPr/>
    </dgm:pt>
    <dgm:pt modelId="{8D9C863F-938A-44E5-8120-018A81329AE6}" type="pres">
      <dgm:prSet presAssocID="{E23611BF-7C5F-46AC-ADF5-C4C07AE501FB}" presName="rootConnector1" presStyleLbl="node1" presStyleIdx="0" presStyleCnt="0"/>
      <dgm:spPr/>
    </dgm:pt>
    <dgm:pt modelId="{AA5F288D-B538-4FE0-9D4C-274C0B405FAB}" type="pres">
      <dgm:prSet presAssocID="{E23611BF-7C5F-46AC-ADF5-C4C07AE501FB}" presName="hierChild2" presStyleCnt="0"/>
      <dgm:spPr/>
    </dgm:pt>
    <dgm:pt modelId="{26683803-18DE-4C1C-8E72-F2C3E47B9B3E}" type="pres">
      <dgm:prSet presAssocID="{2701BFDB-1A3B-4404-B4B0-DD22F3A9553D}" presName="Name37" presStyleLbl="parChTrans1D2" presStyleIdx="0" presStyleCnt="2"/>
      <dgm:spPr/>
    </dgm:pt>
    <dgm:pt modelId="{BF44EEF5-E832-4A73-A33D-CF4FE666AE17}" type="pres">
      <dgm:prSet presAssocID="{30F70525-84D6-4D97-BB6C-1E28025DB2F7}" presName="hierRoot2" presStyleCnt="0">
        <dgm:presLayoutVars>
          <dgm:hierBranch val="init"/>
        </dgm:presLayoutVars>
      </dgm:prSet>
      <dgm:spPr/>
    </dgm:pt>
    <dgm:pt modelId="{CEF49338-7C47-489F-A26B-FB1F9E2A61EA}" type="pres">
      <dgm:prSet presAssocID="{30F70525-84D6-4D97-BB6C-1E28025DB2F7}" presName="rootComposite" presStyleCnt="0"/>
      <dgm:spPr/>
    </dgm:pt>
    <dgm:pt modelId="{CCFC8D93-1250-4C90-991F-0EA8D490FCD6}" type="pres">
      <dgm:prSet presAssocID="{30F70525-84D6-4D97-BB6C-1E28025DB2F7}" presName="rootText" presStyleLbl="node2" presStyleIdx="0" presStyleCnt="2">
        <dgm:presLayoutVars>
          <dgm:chPref val="3"/>
        </dgm:presLayoutVars>
      </dgm:prSet>
      <dgm:spPr/>
    </dgm:pt>
    <dgm:pt modelId="{891265B2-BA37-45D3-BC4D-9221998ED571}" type="pres">
      <dgm:prSet presAssocID="{30F70525-84D6-4D97-BB6C-1E28025DB2F7}" presName="rootConnector" presStyleLbl="node2" presStyleIdx="0" presStyleCnt="2"/>
      <dgm:spPr/>
    </dgm:pt>
    <dgm:pt modelId="{C2228E96-0069-440B-BA12-82A68B000B08}" type="pres">
      <dgm:prSet presAssocID="{30F70525-84D6-4D97-BB6C-1E28025DB2F7}" presName="hierChild4" presStyleCnt="0"/>
      <dgm:spPr/>
    </dgm:pt>
    <dgm:pt modelId="{33EB3A47-1D87-4019-BAF2-E92774562FBA}" type="pres">
      <dgm:prSet presAssocID="{30F70525-84D6-4D97-BB6C-1E28025DB2F7}" presName="hierChild5" presStyleCnt="0"/>
      <dgm:spPr/>
    </dgm:pt>
    <dgm:pt modelId="{D505599E-82F2-4786-9869-2F962BB55B9B}" type="pres">
      <dgm:prSet presAssocID="{E977EB12-02C2-458C-ABC8-D0040657DD1B}" presName="Name37" presStyleLbl="parChTrans1D2" presStyleIdx="1" presStyleCnt="2"/>
      <dgm:spPr/>
    </dgm:pt>
    <dgm:pt modelId="{B852B3ED-53DE-4241-9144-5E77C7AC408D}" type="pres">
      <dgm:prSet presAssocID="{5B800FBA-6C34-4D8D-B951-A86565C760D0}" presName="hierRoot2" presStyleCnt="0">
        <dgm:presLayoutVars>
          <dgm:hierBranch val="init"/>
        </dgm:presLayoutVars>
      </dgm:prSet>
      <dgm:spPr/>
    </dgm:pt>
    <dgm:pt modelId="{8819A125-C7E5-48D8-9B5A-068E6C83C3A6}" type="pres">
      <dgm:prSet presAssocID="{5B800FBA-6C34-4D8D-B951-A86565C760D0}" presName="rootComposite" presStyleCnt="0"/>
      <dgm:spPr/>
    </dgm:pt>
    <dgm:pt modelId="{A022CFB5-C0B8-4287-A5C0-4B46A6C7AEA3}" type="pres">
      <dgm:prSet presAssocID="{5B800FBA-6C34-4D8D-B951-A86565C760D0}" presName="rootText" presStyleLbl="node2" presStyleIdx="1" presStyleCnt="2">
        <dgm:presLayoutVars>
          <dgm:chPref val="3"/>
        </dgm:presLayoutVars>
      </dgm:prSet>
      <dgm:spPr/>
    </dgm:pt>
    <dgm:pt modelId="{2E7AFD15-1003-4541-85C0-292E52B00D42}" type="pres">
      <dgm:prSet presAssocID="{5B800FBA-6C34-4D8D-B951-A86565C760D0}" presName="rootConnector" presStyleLbl="node2" presStyleIdx="1" presStyleCnt="2"/>
      <dgm:spPr/>
    </dgm:pt>
    <dgm:pt modelId="{0968B32A-81B4-4DC9-A24F-37A58412C29D}" type="pres">
      <dgm:prSet presAssocID="{5B800FBA-6C34-4D8D-B951-A86565C760D0}" presName="hierChild4" presStyleCnt="0"/>
      <dgm:spPr/>
    </dgm:pt>
    <dgm:pt modelId="{0D5FB8CA-10B5-479B-BD2E-F64BE430F97D}" type="pres">
      <dgm:prSet presAssocID="{C66D356F-00C2-47E4-81CA-6E707C8487EE}" presName="Name37" presStyleLbl="parChTrans1D3" presStyleIdx="0" presStyleCnt="3"/>
      <dgm:spPr/>
    </dgm:pt>
    <dgm:pt modelId="{4D422726-8C1A-437D-B528-B31F95CF3702}" type="pres">
      <dgm:prSet presAssocID="{1D1B9ECB-13EF-4BF5-B947-9E3AB8F77375}" presName="hierRoot2" presStyleCnt="0">
        <dgm:presLayoutVars>
          <dgm:hierBranch/>
        </dgm:presLayoutVars>
      </dgm:prSet>
      <dgm:spPr/>
    </dgm:pt>
    <dgm:pt modelId="{37E5670D-F2B4-4DCF-8543-43E63A6CAEE0}" type="pres">
      <dgm:prSet presAssocID="{1D1B9ECB-13EF-4BF5-B947-9E3AB8F77375}" presName="rootComposite" presStyleCnt="0"/>
      <dgm:spPr/>
    </dgm:pt>
    <dgm:pt modelId="{F2381864-D674-4F39-AA86-C654247A13D8}" type="pres">
      <dgm:prSet presAssocID="{1D1B9ECB-13EF-4BF5-B947-9E3AB8F77375}" presName="rootText" presStyleLbl="node3" presStyleIdx="0" presStyleCnt="3">
        <dgm:presLayoutVars>
          <dgm:chPref val="3"/>
        </dgm:presLayoutVars>
      </dgm:prSet>
      <dgm:spPr/>
    </dgm:pt>
    <dgm:pt modelId="{D5B68E54-D3B5-4574-B0CC-268112737CD5}" type="pres">
      <dgm:prSet presAssocID="{1D1B9ECB-13EF-4BF5-B947-9E3AB8F77375}" presName="rootConnector" presStyleLbl="node3" presStyleIdx="0" presStyleCnt="3"/>
      <dgm:spPr/>
    </dgm:pt>
    <dgm:pt modelId="{3CCAF7C3-6FBC-47FE-A52D-9F30B60652E3}" type="pres">
      <dgm:prSet presAssocID="{1D1B9ECB-13EF-4BF5-B947-9E3AB8F77375}" presName="hierChild4" presStyleCnt="0"/>
      <dgm:spPr/>
    </dgm:pt>
    <dgm:pt modelId="{4D16F3A6-0AF2-4F94-9915-606C9880FE51}" type="pres">
      <dgm:prSet presAssocID="{9B26AF7F-9A17-4B9A-AB34-0C11E7CC242D}" presName="Name35" presStyleLbl="parChTrans1D4" presStyleIdx="0" presStyleCnt="4"/>
      <dgm:spPr/>
    </dgm:pt>
    <dgm:pt modelId="{C3D5426C-5020-43B9-9A40-EBAA06F50F87}" type="pres">
      <dgm:prSet presAssocID="{4F0A1F4B-39BD-4E58-9030-495F52165F0D}" presName="hierRoot2" presStyleCnt="0">
        <dgm:presLayoutVars>
          <dgm:hierBranch/>
        </dgm:presLayoutVars>
      </dgm:prSet>
      <dgm:spPr/>
    </dgm:pt>
    <dgm:pt modelId="{B3301104-0131-458E-801D-D5FB33AC0672}" type="pres">
      <dgm:prSet presAssocID="{4F0A1F4B-39BD-4E58-9030-495F52165F0D}" presName="rootComposite" presStyleCnt="0"/>
      <dgm:spPr/>
    </dgm:pt>
    <dgm:pt modelId="{85B59FB5-4019-4BB4-B5F8-0FFD809CA348}" type="pres">
      <dgm:prSet presAssocID="{4F0A1F4B-39BD-4E58-9030-495F52165F0D}" presName="rootText" presStyleLbl="node4" presStyleIdx="0" presStyleCnt="4">
        <dgm:presLayoutVars>
          <dgm:chPref val="3"/>
        </dgm:presLayoutVars>
      </dgm:prSet>
      <dgm:spPr/>
    </dgm:pt>
    <dgm:pt modelId="{2EFE3666-F10A-4AA9-ABEC-3EA6FF9ABB09}" type="pres">
      <dgm:prSet presAssocID="{4F0A1F4B-39BD-4E58-9030-495F52165F0D}" presName="rootConnector" presStyleLbl="node4" presStyleIdx="0" presStyleCnt="4"/>
      <dgm:spPr/>
    </dgm:pt>
    <dgm:pt modelId="{4C078FD8-2FEC-4F82-BD89-9F54ED2F1FB8}" type="pres">
      <dgm:prSet presAssocID="{4F0A1F4B-39BD-4E58-9030-495F52165F0D}" presName="hierChild4" presStyleCnt="0"/>
      <dgm:spPr/>
    </dgm:pt>
    <dgm:pt modelId="{BB564A1B-487A-4DF4-8FD5-CE8592EF5E10}" type="pres">
      <dgm:prSet presAssocID="{D79874F9-660E-49CA-AACB-F9C781B91568}" presName="Name35" presStyleLbl="parChTrans1D4" presStyleIdx="1" presStyleCnt="4"/>
      <dgm:spPr/>
    </dgm:pt>
    <dgm:pt modelId="{B66155B3-3C9F-4800-A3D4-331907C5851D}" type="pres">
      <dgm:prSet presAssocID="{839AA5A6-313B-4832-B81A-4B25E4332176}" presName="hierRoot2" presStyleCnt="0">
        <dgm:presLayoutVars>
          <dgm:hierBranch/>
        </dgm:presLayoutVars>
      </dgm:prSet>
      <dgm:spPr/>
    </dgm:pt>
    <dgm:pt modelId="{C796C471-AE2E-4600-9A02-4C7D3D8C1F7F}" type="pres">
      <dgm:prSet presAssocID="{839AA5A6-313B-4832-B81A-4B25E4332176}" presName="rootComposite" presStyleCnt="0"/>
      <dgm:spPr/>
    </dgm:pt>
    <dgm:pt modelId="{C6A8B7FA-7DEA-4641-AE70-5C64E7D3E512}" type="pres">
      <dgm:prSet presAssocID="{839AA5A6-313B-4832-B81A-4B25E4332176}" presName="rootText" presStyleLbl="node4" presStyleIdx="1" presStyleCnt="4">
        <dgm:presLayoutVars>
          <dgm:chPref val="3"/>
        </dgm:presLayoutVars>
      </dgm:prSet>
      <dgm:spPr/>
    </dgm:pt>
    <dgm:pt modelId="{24AB157C-6344-402F-A5BA-282B5D5283E1}" type="pres">
      <dgm:prSet presAssocID="{839AA5A6-313B-4832-B81A-4B25E4332176}" presName="rootConnector" presStyleLbl="node4" presStyleIdx="1" presStyleCnt="4"/>
      <dgm:spPr/>
    </dgm:pt>
    <dgm:pt modelId="{C491C992-7462-473A-9CFD-7BCF695D9BA2}" type="pres">
      <dgm:prSet presAssocID="{839AA5A6-313B-4832-B81A-4B25E4332176}" presName="hierChild4" presStyleCnt="0"/>
      <dgm:spPr/>
    </dgm:pt>
    <dgm:pt modelId="{4E6B6999-C7E1-4485-88EA-01E4A7CE7658}" type="pres">
      <dgm:prSet presAssocID="{839AA5A6-313B-4832-B81A-4B25E4332176}" presName="hierChild5" presStyleCnt="0"/>
      <dgm:spPr/>
    </dgm:pt>
    <dgm:pt modelId="{19A54ABC-0A84-48AE-853A-5546A1FC459E}" type="pres">
      <dgm:prSet presAssocID="{4F0A1F4B-39BD-4E58-9030-495F52165F0D}" presName="hierChild5" presStyleCnt="0"/>
      <dgm:spPr/>
    </dgm:pt>
    <dgm:pt modelId="{600A34F6-6872-48D9-B4A9-3BCF4E3C1D9B}" type="pres">
      <dgm:prSet presAssocID="{1D1B9ECB-13EF-4BF5-B947-9E3AB8F77375}" presName="hierChild5" presStyleCnt="0"/>
      <dgm:spPr/>
    </dgm:pt>
    <dgm:pt modelId="{1217CA63-C59E-4186-8015-F91EA107AAB6}" type="pres">
      <dgm:prSet presAssocID="{14454458-A9DE-4EB4-B530-C94978690581}" presName="Name37" presStyleLbl="parChTrans1D3" presStyleIdx="1" presStyleCnt="3"/>
      <dgm:spPr/>
    </dgm:pt>
    <dgm:pt modelId="{073447B7-FFA8-4FD1-8FBF-531F8A4DB4EC}" type="pres">
      <dgm:prSet presAssocID="{9F5239DE-9082-4532-BA46-CEA668DD5638}" presName="hierRoot2" presStyleCnt="0">
        <dgm:presLayoutVars>
          <dgm:hierBranch/>
        </dgm:presLayoutVars>
      </dgm:prSet>
      <dgm:spPr/>
    </dgm:pt>
    <dgm:pt modelId="{63AF9EE6-62EE-4D6B-8AC4-C15CCE867BC8}" type="pres">
      <dgm:prSet presAssocID="{9F5239DE-9082-4532-BA46-CEA668DD5638}" presName="rootComposite" presStyleCnt="0"/>
      <dgm:spPr/>
    </dgm:pt>
    <dgm:pt modelId="{5EE44C63-AB27-442F-8477-B800F7E6B814}" type="pres">
      <dgm:prSet presAssocID="{9F5239DE-9082-4532-BA46-CEA668DD5638}" presName="rootText" presStyleLbl="node3" presStyleIdx="1" presStyleCnt="3">
        <dgm:presLayoutVars>
          <dgm:chPref val="3"/>
        </dgm:presLayoutVars>
      </dgm:prSet>
      <dgm:spPr/>
    </dgm:pt>
    <dgm:pt modelId="{CDB8EB57-2921-457A-BE1F-B9EC6BC007B7}" type="pres">
      <dgm:prSet presAssocID="{9F5239DE-9082-4532-BA46-CEA668DD5638}" presName="rootConnector" presStyleLbl="node3" presStyleIdx="1" presStyleCnt="3"/>
      <dgm:spPr/>
    </dgm:pt>
    <dgm:pt modelId="{5691AD7E-5BF4-4D49-A73B-BC9E77230CE2}" type="pres">
      <dgm:prSet presAssocID="{9F5239DE-9082-4532-BA46-CEA668DD5638}" presName="hierChild4" presStyleCnt="0"/>
      <dgm:spPr/>
    </dgm:pt>
    <dgm:pt modelId="{A37D51E1-9C49-4EDA-8135-814D400419DB}" type="pres">
      <dgm:prSet presAssocID="{8C1EFBD9-6B6F-4366-8A7E-C89CD48324E4}" presName="Name35" presStyleLbl="parChTrans1D4" presStyleIdx="2" presStyleCnt="4"/>
      <dgm:spPr/>
    </dgm:pt>
    <dgm:pt modelId="{9971D2CE-DBF4-46BD-B464-3AC5EE0D292D}" type="pres">
      <dgm:prSet presAssocID="{38D22A64-EC68-49DF-86E3-B701703A7BF9}" presName="hierRoot2" presStyleCnt="0">
        <dgm:presLayoutVars>
          <dgm:hierBranch/>
        </dgm:presLayoutVars>
      </dgm:prSet>
      <dgm:spPr/>
    </dgm:pt>
    <dgm:pt modelId="{9A82E4A0-8D38-4583-878F-A03FF39F2539}" type="pres">
      <dgm:prSet presAssocID="{38D22A64-EC68-49DF-86E3-B701703A7BF9}" presName="rootComposite" presStyleCnt="0"/>
      <dgm:spPr/>
    </dgm:pt>
    <dgm:pt modelId="{4C22D251-3218-4CA5-9791-0CCFEA9FB6FC}" type="pres">
      <dgm:prSet presAssocID="{38D22A64-EC68-49DF-86E3-B701703A7BF9}" presName="rootText" presStyleLbl="node4" presStyleIdx="2" presStyleCnt="4">
        <dgm:presLayoutVars>
          <dgm:chPref val="3"/>
        </dgm:presLayoutVars>
      </dgm:prSet>
      <dgm:spPr/>
    </dgm:pt>
    <dgm:pt modelId="{69F12C2C-8F0F-454B-9173-D113FD7D5A5B}" type="pres">
      <dgm:prSet presAssocID="{38D22A64-EC68-49DF-86E3-B701703A7BF9}" presName="rootConnector" presStyleLbl="node4" presStyleIdx="2" presStyleCnt="4"/>
      <dgm:spPr/>
    </dgm:pt>
    <dgm:pt modelId="{84ED1BE4-CBC0-45C7-9661-EA796B32B8CD}" type="pres">
      <dgm:prSet presAssocID="{38D22A64-EC68-49DF-86E3-B701703A7BF9}" presName="hierChild4" presStyleCnt="0"/>
      <dgm:spPr/>
    </dgm:pt>
    <dgm:pt modelId="{DA6E8706-163A-4F95-A009-ADDD8B4FAA4D}" type="pres">
      <dgm:prSet presAssocID="{31D0354F-8D9E-455E-AF1C-869144086F68}" presName="Name35" presStyleLbl="parChTrans1D4" presStyleIdx="3" presStyleCnt="4"/>
      <dgm:spPr/>
    </dgm:pt>
    <dgm:pt modelId="{3919A458-721A-45EE-9F77-FFD958FB704D}" type="pres">
      <dgm:prSet presAssocID="{ADD1579C-079E-4D95-828E-1FDC7BC20B84}" presName="hierRoot2" presStyleCnt="0">
        <dgm:presLayoutVars>
          <dgm:hierBranch val="init"/>
        </dgm:presLayoutVars>
      </dgm:prSet>
      <dgm:spPr/>
    </dgm:pt>
    <dgm:pt modelId="{59B8E042-26BB-4AA5-8000-70775CEC204C}" type="pres">
      <dgm:prSet presAssocID="{ADD1579C-079E-4D95-828E-1FDC7BC20B84}" presName="rootComposite" presStyleCnt="0"/>
      <dgm:spPr/>
    </dgm:pt>
    <dgm:pt modelId="{A0A7FA95-A6D5-49B7-A650-3C4256724665}" type="pres">
      <dgm:prSet presAssocID="{ADD1579C-079E-4D95-828E-1FDC7BC20B84}" presName="rootText" presStyleLbl="node4" presStyleIdx="3" presStyleCnt="4">
        <dgm:presLayoutVars>
          <dgm:chPref val="3"/>
        </dgm:presLayoutVars>
      </dgm:prSet>
      <dgm:spPr/>
    </dgm:pt>
    <dgm:pt modelId="{0FE511DB-57DB-43F2-A64E-06FAE7692097}" type="pres">
      <dgm:prSet presAssocID="{ADD1579C-079E-4D95-828E-1FDC7BC20B84}" presName="rootConnector" presStyleLbl="node4" presStyleIdx="3" presStyleCnt="4"/>
      <dgm:spPr/>
    </dgm:pt>
    <dgm:pt modelId="{423BBA19-2EF9-4F66-A8F7-17F036276051}" type="pres">
      <dgm:prSet presAssocID="{ADD1579C-079E-4D95-828E-1FDC7BC20B84}" presName="hierChild4" presStyleCnt="0"/>
      <dgm:spPr/>
    </dgm:pt>
    <dgm:pt modelId="{63B06023-A293-4622-9E43-76E384E6F5A7}" type="pres">
      <dgm:prSet presAssocID="{ADD1579C-079E-4D95-828E-1FDC7BC20B84}" presName="hierChild5" presStyleCnt="0"/>
      <dgm:spPr/>
    </dgm:pt>
    <dgm:pt modelId="{41F30DC8-58FA-4576-B7FF-47F13E718044}" type="pres">
      <dgm:prSet presAssocID="{38D22A64-EC68-49DF-86E3-B701703A7BF9}" presName="hierChild5" presStyleCnt="0"/>
      <dgm:spPr/>
    </dgm:pt>
    <dgm:pt modelId="{AA6821F9-18BE-4A68-ACEA-97924F7A7AB6}" type="pres">
      <dgm:prSet presAssocID="{9F5239DE-9082-4532-BA46-CEA668DD5638}" presName="hierChild5" presStyleCnt="0"/>
      <dgm:spPr/>
    </dgm:pt>
    <dgm:pt modelId="{EBE4FF96-FF42-4583-9BD8-3B58596CB0F5}" type="pres">
      <dgm:prSet presAssocID="{8536BBB4-F691-4230-BA01-64BAAA191BC7}" presName="Name37" presStyleLbl="parChTrans1D3" presStyleIdx="2" presStyleCnt="3"/>
      <dgm:spPr/>
    </dgm:pt>
    <dgm:pt modelId="{FD9CAAFC-F07D-415C-81E8-72CDBA5425F3}" type="pres">
      <dgm:prSet presAssocID="{8224B0BB-6B1B-4A4D-8E6B-0E18A2EBDCA3}" presName="hierRoot2" presStyleCnt="0">
        <dgm:presLayoutVars>
          <dgm:hierBranch val="init"/>
        </dgm:presLayoutVars>
      </dgm:prSet>
      <dgm:spPr/>
    </dgm:pt>
    <dgm:pt modelId="{49B67E00-B37F-498C-BDED-158D84762A4B}" type="pres">
      <dgm:prSet presAssocID="{8224B0BB-6B1B-4A4D-8E6B-0E18A2EBDCA3}" presName="rootComposite" presStyleCnt="0"/>
      <dgm:spPr/>
    </dgm:pt>
    <dgm:pt modelId="{B88510B2-B04C-42B8-86BB-5647299197C9}" type="pres">
      <dgm:prSet presAssocID="{8224B0BB-6B1B-4A4D-8E6B-0E18A2EBDCA3}" presName="rootText" presStyleLbl="node3" presStyleIdx="2" presStyleCnt="3">
        <dgm:presLayoutVars>
          <dgm:chPref val="3"/>
        </dgm:presLayoutVars>
      </dgm:prSet>
      <dgm:spPr/>
    </dgm:pt>
    <dgm:pt modelId="{C21906ED-C2D0-4F41-AA45-0AF936B5FF1D}" type="pres">
      <dgm:prSet presAssocID="{8224B0BB-6B1B-4A4D-8E6B-0E18A2EBDCA3}" presName="rootConnector" presStyleLbl="node3" presStyleIdx="2" presStyleCnt="3"/>
      <dgm:spPr/>
    </dgm:pt>
    <dgm:pt modelId="{8AB54AE9-4DA5-4ADD-9538-757FB6712AF9}" type="pres">
      <dgm:prSet presAssocID="{8224B0BB-6B1B-4A4D-8E6B-0E18A2EBDCA3}" presName="hierChild4" presStyleCnt="0"/>
      <dgm:spPr/>
    </dgm:pt>
    <dgm:pt modelId="{BF04F39F-8B52-4641-96B0-FB35D727B9C2}" type="pres">
      <dgm:prSet presAssocID="{8224B0BB-6B1B-4A4D-8E6B-0E18A2EBDCA3}" presName="hierChild5" presStyleCnt="0"/>
      <dgm:spPr/>
    </dgm:pt>
    <dgm:pt modelId="{B9DCFE39-68B1-47E2-A881-57CF7331467D}" type="pres">
      <dgm:prSet presAssocID="{5B800FBA-6C34-4D8D-B951-A86565C760D0}" presName="hierChild5" presStyleCnt="0"/>
      <dgm:spPr/>
    </dgm:pt>
    <dgm:pt modelId="{A17B53FE-F3E6-4CE0-857B-FCBC15043455}" type="pres">
      <dgm:prSet presAssocID="{E23611BF-7C5F-46AC-ADF5-C4C07AE501FB}" presName="hierChild3" presStyleCnt="0"/>
      <dgm:spPr/>
    </dgm:pt>
  </dgm:ptLst>
  <dgm:cxnLst>
    <dgm:cxn modelId="{D074A912-D711-44A5-8224-D5A63D9004F4}" type="presOf" srcId="{31D0354F-8D9E-455E-AF1C-869144086F68}" destId="{DA6E8706-163A-4F95-A009-ADDD8B4FAA4D}" srcOrd="0" destOrd="0" presId="urn:microsoft.com/office/officeart/2005/8/layout/orgChart1"/>
    <dgm:cxn modelId="{F8825B14-388D-4805-806D-F608E63A62D3}" type="presOf" srcId="{8536BBB4-F691-4230-BA01-64BAAA191BC7}" destId="{EBE4FF96-FF42-4583-9BD8-3B58596CB0F5}" srcOrd="0" destOrd="0" presId="urn:microsoft.com/office/officeart/2005/8/layout/orgChart1"/>
    <dgm:cxn modelId="{E193521A-C8ED-4610-91FD-6A045A0083E8}" type="presOf" srcId="{ADD1579C-079E-4D95-828E-1FDC7BC20B84}" destId="{0FE511DB-57DB-43F2-A64E-06FAE7692097}" srcOrd="1" destOrd="0" presId="urn:microsoft.com/office/officeart/2005/8/layout/orgChart1"/>
    <dgm:cxn modelId="{AE2F541D-B9B6-49EA-AF8D-8F935BF753ED}" type="presOf" srcId="{2701BFDB-1A3B-4404-B4B0-DD22F3A9553D}" destId="{26683803-18DE-4C1C-8E72-F2C3E47B9B3E}" srcOrd="0" destOrd="0" presId="urn:microsoft.com/office/officeart/2005/8/layout/orgChart1"/>
    <dgm:cxn modelId="{C96B2225-892C-4F69-B9B3-8C1522B3355E}" srcId="{E23611BF-7C5F-46AC-ADF5-C4C07AE501FB}" destId="{30F70525-84D6-4D97-BB6C-1E28025DB2F7}" srcOrd="0" destOrd="0" parTransId="{2701BFDB-1A3B-4404-B4B0-DD22F3A9553D}" sibTransId="{B4AC995C-5F04-4444-AA36-2F8232F2D869}"/>
    <dgm:cxn modelId="{17ABAB2B-EC42-4BE2-99ED-99ECFAC0AEE6}" type="presOf" srcId="{71BBA8F1-8E9C-473A-A9CE-7DE76FD8C382}" destId="{C8CA7226-0FFC-43C3-8BB7-76E7214372AE}" srcOrd="0" destOrd="0" presId="urn:microsoft.com/office/officeart/2005/8/layout/orgChart1"/>
    <dgm:cxn modelId="{77CF7632-0763-42B1-9E08-A027293375BF}" srcId="{9F5239DE-9082-4532-BA46-CEA668DD5638}" destId="{38D22A64-EC68-49DF-86E3-B701703A7BF9}" srcOrd="0" destOrd="0" parTransId="{8C1EFBD9-6B6F-4366-8A7E-C89CD48324E4}" sibTransId="{AA6BA3D5-4C4A-4A32-8722-344EC46D2253}"/>
    <dgm:cxn modelId="{2DFC9841-FB80-4BF3-BEB4-6CEB86836A50}" type="presOf" srcId="{4F0A1F4B-39BD-4E58-9030-495F52165F0D}" destId="{2EFE3666-F10A-4AA9-ABEC-3EA6FF9ABB09}" srcOrd="1" destOrd="0" presId="urn:microsoft.com/office/officeart/2005/8/layout/orgChart1"/>
    <dgm:cxn modelId="{5DE13E42-F2D0-4007-A19E-5F83289B6590}" type="presOf" srcId="{839AA5A6-313B-4832-B81A-4B25E4332176}" destId="{24AB157C-6344-402F-A5BA-282B5D5283E1}" srcOrd="1" destOrd="0" presId="urn:microsoft.com/office/officeart/2005/8/layout/orgChart1"/>
    <dgm:cxn modelId="{4D337346-A0D4-4BA3-A3A1-88661691E281}" srcId="{5B800FBA-6C34-4D8D-B951-A86565C760D0}" destId="{9F5239DE-9082-4532-BA46-CEA668DD5638}" srcOrd="1" destOrd="0" parTransId="{14454458-A9DE-4EB4-B530-C94978690581}" sibTransId="{86E2D6C5-84B9-4AC5-AAD9-C9DA7B69A03B}"/>
    <dgm:cxn modelId="{52CD744A-724C-4952-A50C-7AF6ED6073FE}" srcId="{E23611BF-7C5F-46AC-ADF5-C4C07AE501FB}" destId="{5B800FBA-6C34-4D8D-B951-A86565C760D0}" srcOrd="1" destOrd="0" parTransId="{E977EB12-02C2-458C-ABC8-D0040657DD1B}" sibTransId="{88E9B41C-43D8-495C-A782-F71B2D8C42E2}"/>
    <dgm:cxn modelId="{8D49BD4D-E151-4C88-9B8C-CA71BFF51854}" type="presOf" srcId="{1D1B9ECB-13EF-4BF5-B947-9E3AB8F77375}" destId="{F2381864-D674-4F39-AA86-C654247A13D8}" srcOrd="0" destOrd="0" presId="urn:microsoft.com/office/officeart/2005/8/layout/orgChart1"/>
    <dgm:cxn modelId="{2419BD70-464B-453F-91C9-CA63785EED75}" srcId="{5B800FBA-6C34-4D8D-B951-A86565C760D0}" destId="{1D1B9ECB-13EF-4BF5-B947-9E3AB8F77375}" srcOrd="0" destOrd="0" parTransId="{C66D356F-00C2-47E4-81CA-6E707C8487EE}" sibTransId="{509A5F3D-C8B1-49E6-946A-89C6E32E0958}"/>
    <dgm:cxn modelId="{D808A252-1927-441A-AC82-72FFA9093631}" type="presOf" srcId="{38D22A64-EC68-49DF-86E3-B701703A7BF9}" destId="{4C22D251-3218-4CA5-9791-0CCFEA9FB6FC}" srcOrd="0" destOrd="0" presId="urn:microsoft.com/office/officeart/2005/8/layout/orgChart1"/>
    <dgm:cxn modelId="{EAAF367E-CAB0-499C-A77E-123411507489}" type="presOf" srcId="{8224B0BB-6B1B-4A4D-8E6B-0E18A2EBDCA3}" destId="{B88510B2-B04C-42B8-86BB-5647299197C9}" srcOrd="0" destOrd="0" presId="urn:microsoft.com/office/officeart/2005/8/layout/orgChart1"/>
    <dgm:cxn modelId="{66DD447F-70B5-4C55-B529-5C39F66E39F7}" srcId="{38D22A64-EC68-49DF-86E3-B701703A7BF9}" destId="{ADD1579C-079E-4D95-828E-1FDC7BC20B84}" srcOrd="0" destOrd="0" parTransId="{31D0354F-8D9E-455E-AF1C-869144086F68}" sibTransId="{B5A44159-0EB6-4F0D-83F1-35F30874795D}"/>
    <dgm:cxn modelId="{39BADE8B-10DA-44D9-AB0E-D12DC39A91B5}" type="presOf" srcId="{839AA5A6-313B-4832-B81A-4B25E4332176}" destId="{C6A8B7FA-7DEA-4641-AE70-5C64E7D3E512}" srcOrd="0" destOrd="0" presId="urn:microsoft.com/office/officeart/2005/8/layout/orgChart1"/>
    <dgm:cxn modelId="{A704CE99-A2AE-47EA-974E-01A482B6AB76}" type="presOf" srcId="{5B800FBA-6C34-4D8D-B951-A86565C760D0}" destId="{2E7AFD15-1003-4541-85C0-292E52B00D42}" srcOrd="1" destOrd="0" presId="urn:microsoft.com/office/officeart/2005/8/layout/orgChart1"/>
    <dgm:cxn modelId="{272358A2-59FD-4721-A479-88D12D0EB366}" type="presOf" srcId="{E977EB12-02C2-458C-ABC8-D0040657DD1B}" destId="{D505599E-82F2-4786-9869-2F962BB55B9B}" srcOrd="0" destOrd="0" presId="urn:microsoft.com/office/officeart/2005/8/layout/orgChart1"/>
    <dgm:cxn modelId="{CAD081A7-0A0C-4B8B-85E1-C33DE4F20DA5}" type="presOf" srcId="{38D22A64-EC68-49DF-86E3-B701703A7BF9}" destId="{69F12C2C-8F0F-454B-9173-D113FD7D5A5B}" srcOrd="1" destOrd="0" presId="urn:microsoft.com/office/officeart/2005/8/layout/orgChart1"/>
    <dgm:cxn modelId="{DDEBA3A8-DBEE-4F34-8CE5-89972E39E2D7}" srcId="{1D1B9ECB-13EF-4BF5-B947-9E3AB8F77375}" destId="{4F0A1F4B-39BD-4E58-9030-495F52165F0D}" srcOrd="0" destOrd="0" parTransId="{9B26AF7F-9A17-4B9A-AB34-0C11E7CC242D}" sibTransId="{2C80C0C6-6E78-4F6F-8AA1-CC97ACD3FB6A}"/>
    <dgm:cxn modelId="{6CE9DEAD-4CE9-42CE-ACC0-A55ED81ADFC2}" type="presOf" srcId="{14454458-A9DE-4EB4-B530-C94978690581}" destId="{1217CA63-C59E-4186-8015-F91EA107AAB6}" srcOrd="0" destOrd="0" presId="urn:microsoft.com/office/officeart/2005/8/layout/orgChart1"/>
    <dgm:cxn modelId="{864FBAAE-E722-4591-A5A5-C2E302776C11}" type="presOf" srcId="{5B800FBA-6C34-4D8D-B951-A86565C760D0}" destId="{A022CFB5-C0B8-4287-A5C0-4B46A6C7AEA3}" srcOrd="0" destOrd="0" presId="urn:microsoft.com/office/officeart/2005/8/layout/orgChart1"/>
    <dgm:cxn modelId="{A7E949B0-F3F6-4FF9-B91D-0AEC8939ACDC}" type="presOf" srcId="{8C1EFBD9-6B6F-4366-8A7E-C89CD48324E4}" destId="{A37D51E1-9C49-4EDA-8135-814D400419DB}" srcOrd="0" destOrd="0" presId="urn:microsoft.com/office/officeart/2005/8/layout/orgChart1"/>
    <dgm:cxn modelId="{0E196FB5-67AA-4E72-B5B4-A2A1DE62DEDF}" type="presOf" srcId="{9B26AF7F-9A17-4B9A-AB34-0C11E7CC242D}" destId="{4D16F3A6-0AF2-4F94-9915-606C9880FE51}" srcOrd="0" destOrd="0" presId="urn:microsoft.com/office/officeart/2005/8/layout/orgChart1"/>
    <dgm:cxn modelId="{4D085CB6-C486-41D5-B793-9E449F198890}" type="presOf" srcId="{D79874F9-660E-49CA-AACB-F9C781B91568}" destId="{BB564A1B-487A-4DF4-8FD5-CE8592EF5E10}" srcOrd="0" destOrd="0" presId="urn:microsoft.com/office/officeart/2005/8/layout/orgChart1"/>
    <dgm:cxn modelId="{A04DECB8-A4A9-4975-BE88-2AAAEE3296AA}" type="presOf" srcId="{9F5239DE-9082-4532-BA46-CEA668DD5638}" destId="{CDB8EB57-2921-457A-BE1F-B9EC6BC007B7}" srcOrd="1" destOrd="0" presId="urn:microsoft.com/office/officeart/2005/8/layout/orgChart1"/>
    <dgm:cxn modelId="{F92D4DC1-2038-46E6-A056-5B44A9FEA18E}" type="presOf" srcId="{30F70525-84D6-4D97-BB6C-1E28025DB2F7}" destId="{CCFC8D93-1250-4C90-991F-0EA8D490FCD6}" srcOrd="0" destOrd="0" presId="urn:microsoft.com/office/officeart/2005/8/layout/orgChart1"/>
    <dgm:cxn modelId="{DFC485C5-38F5-4242-AC0A-098EFBE55831}" type="presOf" srcId="{30F70525-84D6-4D97-BB6C-1E28025DB2F7}" destId="{891265B2-BA37-45D3-BC4D-9221998ED571}" srcOrd="1" destOrd="0" presId="urn:microsoft.com/office/officeart/2005/8/layout/orgChart1"/>
    <dgm:cxn modelId="{A93126CA-20E3-4E63-B25F-6D7C47EA1FF9}" srcId="{71BBA8F1-8E9C-473A-A9CE-7DE76FD8C382}" destId="{E23611BF-7C5F-46AC-ADF5-C4C07AE501FB}" srcOrd="0" destOrd="0" parTransId="{2B0A72CE-D692-4BF1-BB79-FFA84CA9EF96}" sibTransId="{0219783D-03F9-4A87-B1C8-F30A4865A336}"/>
    <dgm:cxn modelId="{72DDF5D0-003C-464E-8ABD-0DB755E110FD}" type="presOf" srcId="{9F5239DE-9082-4532-BA46-CEA668DD5638}" destId="{5EE44C63-AB27-442F-8477-B800F7E6B814}" srcOrd="0" destOrd="0" presId="urn:microsoft.com/office/officeart/2005/8/layout/orgChart1"/>
    <dgm:cxn modelId="{BA1E95D6-4F66-4935-81EF-1AFF3CDE6848}" type="presOf" srcId="{C66D356F-00C2-47E4-81CA-6E707C8487EE}" destId="{0D5FB8CA-10B5-479B-BD2E-F64BE430F97D}" srcOrd="0" destOrd="0" presId="urn:microsoft.com/office/officeart/2005/8/layout/orgChart1"/>
    <dgm:cxn modelId="{F41C84E2-84A5-4226-AECC-E4DA6D8ABC26}" type="presOf" srcId="{4F0A1F4B-39BD-4E58-9030-495F52165F0D}" destId="{85B59FB5-4019-4BB4-B5F8-0FFD809CA348}" srcOrd="0" destOrd="0" presId="urn:microsoft.com/office/officeart/2005/8/layout/orgChart1"/>
    <dgm:cxn modelId="{05AF9AE5-CAF1-47D3-91A3-78EFCE98541E}" srcId="{5B800FBA-6C34-4D8D-B951-A86565C760D0}" destId="{8224B0BB-6B1B-4A4D-8E6B-0E18A2EBDCA3}" srcOrd="2" destOrd="0" parTransId="{8536BBB4-F691-4230-BA01-64BAAA191BC7}" sibTransId="{15E75ED8-A3DF-434D-B2DE-FD719EAF7720}"/>
    <dgm:cxn modelId="{2DE1B6E8-8C2A-416E-8D1E-6D780776B1F9}" type="presOf" srcId="{1D1B9ECB-13EF-4BF5-B947-9E3AB8F77375}" destId="{D5B68E54-D3B5-4574-B0CC-268112737CD5}" srcOrd="1" destOrd="0" presId="urn:microsoft.com/office/officeart/2005/8/layout/orgChart1"/>
    <dgm:cxn modelId="{1402EFED-491A-4004-8ED4-30C70DE75B03}" type="presOf" srcId="{E23611BF-7C5F-46AC-ADF5-C4C07AE501FB}" destId="{BB21D92A-E367-42D4-8427-FB2CB23EF0E7}" srcOrd="0" destOrd="0" presId="urn:microsoft.com/office/officeart/2005/8/layout/orgChart1"/>
    <dgm:cxn modelId="{3134D0F3-7104-4540-999A-C72D19E4A58B}" type="presOf" srcId="{ADD1579C-079E-4D95-828E-1FDC7BC20B84}" destId="{A0A7FA95-A6D5-49B7-A650-3C4256724665}" srcOrd="0" destOrd="0" presId="urn:microsoft.com/office/officeart/2005/8/layout/orgChart1"/>
    <dgm:cxn modelId="{6F5B3FF4-3E46-4EE7-9E48-8D5F70BF002F}" type="presOf" srcId="{8224B0BB-6B1B-4A4D-8E6B-0E18A2EBDCA3}" destId="{C21906ED-C2D0-4F41-AA45-0AF936B5FF1D}" srcOrd="1" destOrd="0" presId="urn:microsoft.com/office/officeart/2005/8/layout/orgChart1"/>
    <dgm:cxn modelId="{33A982F7-A077-4930-95C7-1A46A5A1823F}" type="presOf" srcId="{E23611BF-7C5F-46AC-ADF5-C4C07AE501FB}" destId="{8D9C863F-938A-44E5-8120-018A81329AE6}" srcOrd="1" destOrd="0" presId="urn:microsoft.com/office/officeart/2005/8/layout/orgChart1"/>
    <dgm:cxn modelId="{972AD0FF-AECD-4634-9CA2-C54A8DF92576}" srcId="{4F0A1F4B-39BD-4E58-9030-495F52165F0D}" destId="{839AA5A6-313B-4832-B81A-4B25E4332176}" srcOrd="0" destOrd="0" parTransId="{D79874F9-660E-49CA-AACB-F9C781B91568}" sibTransId="{92B2FE71-2800-4DA8-9671-74E021F5A75D}"/>
    <dgm:cxn modelId="{D4E44D13-4D4E-4049-B843-7B8E34AD7FBD}" type="presParOf" srcId="{C8CA7226-0FFC-43C3-8BB7-76E7214372AE}" destId="{D830DE62-8B30-4A75-86FF-F841F36CEF0F}" srcOrd="0" destOrd="0" presId="urn:microsoft.com/office/officeart/2005/8/layout/orgChart1"/>
    <dgm:cxn modelId="{2884B653-05F5-4DD5-A670-7BC52B7F89E4}" type="presParOf" srcId="{D830DE62-8B30-4A75-86FF-F841F36CEF0F}" destId="{B380B1DE-D690-4075-8FA1-7E39CD1C6B69}" srcOrd="0" destOrd="0" presId="urn:microsoft.com/office/officeart/2005/8/layout/orgChart1"/>
    <dgm:cxn modelId="{01687621-3DAD-451B-BED6-1E8D37C9BCF9}" type="presParOf" srcId="{B380B1DE-D690-4075-8FA1-7E39CD1C6B69}" destId="{BB21D92A-E367-42D4-8427-FB2CB23EF0E7}" srcOrd="0" destOrd="0" presId="urn:microsoft.com/office/officeart/2005/8/layout/orgChart1"/>
    <dgm:cxn modelId="{6DCEDE9E-35A2-400B-A858-FC2F8ADC3D2C}" type="presParOf" srcId="{B380B1DE-D690-4075-8FA1-7E39CD1C6B69}" destId="{8D9C863F-938A-44E5-8120-018A81329AE6}" srcOrd="1" destOrd="0" presId="urn:microsoft.com/office/officeart/2005/8/layout/orgChart1"/>
    <dgm:cxn modelId="{A330638E-4739-4F4E-A2F2-209AF53B3A62}" type="presParOf" srcId="{D830DE62-8B30-4A75-86FF-F841F36CEF0F}" destId="{AA5F288D-B538-4FE0-9D4C-274C0B405FAB}" srcOrd="1" destOrd="0" presId="urn:microsoft.com/office/officeart/2005/8/layout/orgChart1"/>
    <dgm:cxn modelId="{6A95A0D3-E18C-43AD-AA83-C3210C8E15EA}" type="presParOf" srcId="{AA5F288D-B538-4FE0-9D4C-274C0B405FAB}" destId="{26683803-18DE-4C1C-8E72-F2C3E47B9B3E}" srcOrd="0" destOrd="0" presId="urn:microsoft.com/office/officeart/2005/8/layout/orgChart1"/>
    <dgm:cxn modelId="{11B79E69-6294-4555-94F4-0A95CB63BA7F}" type="presParOf" srcId="{AA5F288D-B538-4FE0-9D4C-274C0B405FAB}" destId="{BF44EEF5-E832-4A73-A33D-CF4FE666AE17}" srcOrd="1" destOrd="0" presId="urn:microsoft.com/office/officeart/2005/8/layout/orgChart1"/>
    <dgm:cxn modelId="{DA83A5CC-9F2B-4877-B85E-4428F527E594}" type="presParOf" srcId="{BF44EEF5-E832-4A73-A33D-CF4FE666AE17}" destId="{CEF49338-7C47-489F-A26B-FB1F9E2A61EA}" srcOrd="0" destOrd="0" presId="urn:microsoft.com/office/officeart/2005/8/layout/orgChart1"/>
    <dgm:cxn modelId="{B1B83572-A0C7-4C55-B969-670B22C246D4}" type="presParOf" srcId="{CEF49338-7C47-489F-A26B-FB1F9E2A61EA}" destId="{CCFC8D93-1250-4C90-991F-0EA8D490FCD6}" srcOrd="0" destOrd="0" presId="urn:microsoft.com/office/officeart/2005/8/layout/orgChart1"/>
    <dgm:cxn modelId="{32ACAF4B-F4DC-4599-89C6-819AA6DC812E}" type="presParOf" srcId="{CEF49338-7C47-489F-A26B-FB1F9E2A61EA}" destId="{891265B2-BA37-45D3-BC4D-9221998ED571}" srcOrd="1" destOrd="0" presId="urn:microsoft.com/office/officeart/2005/8/layout/orgChart1"/>
    <dgm:cxn modelId="{6E287F46-0352-4B25-A219-5813F1EC11D2}" type="presParOf" srcId="{BF44EEF5-E832-4A73-A33D-CF4FE666AE17}" destId="{C2228E96-0069-440B-BA12-82A68B000B08}" srcOrd="1" destOrd="0" presId="urn:microsoft.com/office/officeart/2005/8/layout/orgChart1"/>
    <dgm:cxn modelId="{BD5382CF-737D-4876-A36F-01E15919E03A}" type="presParOf" srcId="{BF44EEF5-E832-4A73-A33D-CF4FE666AE17}" destId="{33EB3A47-1D87-4019-BAF2-E92774562FBA}" srcOrd="2" destOrd="0" presId="urn:microsoft.com/office/officeart/2005/8/layout/orgChart1"/>
    <dgm:cxn modelId="{92D51698-7FF1-4493-8E62-D67A1401B288}" type="presParOf" srcId="{AA5F288D-B538-4FE0-9D4C-274C0B405FAB}" destId="{D505599E-82F2-4786-9869-2F962BB55B9B}" srcOrd="2" destOrd="0" presId="urn:microsoft.com/office/officeart/2005/8/layout/orgChart1"/>
    <dgm:cxn modelId="{F36EA9F2-C2D4-4C1A-BC64-60C94224EC43}" type="presParOf" srcId="{AA5F288D-B538-4FE0-9D4C-274C0B405FAB}" destId="{B852B3ED-53DE-4241-9144-5E77C7AC408D}" srcOrd="3" destOrd="0" presId="urn:microsoft.com/office/officeart/2005/8/layout/orgChart1"/>
    <dgm:cxn modelId="{BCA14BBC-545D-4F33-AA8A-F585F4078CCC}" type="presParOf" srcId="{B852B3ED-53DE-4241-9144-5E77C7AC408D}" destId="{8819A125-C7E5-48D8-9B5A-068E6C83C3A6}" srcOrd="0" destOrd="0" presId="urn:microsoft.com/office/officeart/2005/8/layout/orgChart1"/>
    <dgm:cxn modelId="{30C47EA9-14E1-427F-BC1F-45AAAF5B36D3}" type="presParOf" srcId="{8819A125-C7E5-48D8-9B5A-068E6C83C3A6}" destId="{A022CFB5-C0B8-4287-A5C0-4B46A6C7AEA3}" srcOrd="0" destOrd="0" presId="urn:microsoft.com/office/officeart/2005/8/layout/orgChart1"/>
    <dgm:cxn modelId="{E34C36C3-F261-4EDC-A5EA-B54EF5782E47}" type="presParOf" srcId="{8819A125-C7E5-48D8-9B5A-068E6C83C3A6}" destId="{2E7AFD15-1003-4541-85C0-292E52B00D42}" srcOrd="1" destOrd="0" presId="urn:microsoft.com/office/officeart/2005/8/layout/orgChart1"/>
    <dgm:cxn modelId="{A57E5602-6220-4AA1-B2E2-2E87163D6451}" type="presParOf" srcId="{B852B3ED-53DE-4241-9144-5E77C7AC408D}" destId="{0968B32A-81B4-4DC9-A24F-37A58412C29D}" srcOrd="1" destOrd="0" presId="urn:microsoft.com/office/officeart/2005/8/layout/orgChart1"/>
    <dgm:cxn modelId="{7AECD6BC-5074-48AC-A60E-9C2FE52A77DB}" type="presParOf" srcId="{0968B32A-81B4-4DC9-A24F-37A58412C29D}" destId="{0D5FB8CA-10B5-479B-BD2E-F64BE430F97D}" srcOrd="0" destOrd="0" presId="urn:microsoft.com/office/officeart/2005/8/layout/orgChart1"/>
    <dgm:cxn modelId="{D73B29F5-9CCA-4CA2-8DAE-9FC83E519B16}" type="presParOf" srcId="{0968B32A-81B4-4DC9-A24F-37A58412C29D}" destId="{4D422726-8C1A-437D-B528-B31F95CF3702}" srcOrd="1" destOrd="0" presId="urn:microsoft.com/office/officeart/2005/8/layout/orgChart1"/>
    <dgm:cxn modelId="{B152AA70-9F2C-4375-8A4D-75E798A6DE1D}" type="presParOf" srcId="{4D422726-8C1A-437D-B528-B31F95CF3702}" destId="{37E5670D-F2B4-4DCF-8543-43E63A6CAEE0}" srcOrd="0" destOrd="0" presId="urn:microsoft.com/office/officeart/2005/8/layout/orgChart1"/>
    <dgm:cxn modelId="{85B49BE7-03DE-4A26-8B5A-C3F9F71599AB}" type="presParOf" srcId="{37E5670D-F2B4-4DCF-8543-43E63A6CAEE0}" destId="{F2381864-D674-4F39-AA86-C654247A13D8}" srcOrd="0" destOrd="0" presId="urn:microsoft.com/office/officeart/2005/8/layout/orgChart1"/>
    <dgm:cxn modelId="{D8BE092B-2BC5-46ED-B741-5290BE6D2B84}" type="presParOf" srcId="{37E5670D-F2B4-4DCF-8543-43E63A6CAEE0}" destId="{D5B68E54-D3B5-4574-B0CC-268112737CD5}" srcOrd="1" destOrd="0" presId="urn:microsoft.com/office/officeart/2005/8/layout/orgChart1"/>
    <dgm:cxn modelId="{13919C73-B80F-44C9-85FB-5CE590C2CAF8}" type="presParOf" srcId="{4D422726-8C1A-437D-B528-B31F95CF3702}" destId="{3CCAF7C3-6FBC-47FE-A52D-9F30B60652E3}" srcOrd="1" destOrd="0" presId="urn:microsoft.com/office/officeart/2005/8/layout/orgChart1"/>
    <dgm:cxn modelId="{417259D5-7EC2-4D8A-901D-3C720228DC5E}" type="presParOf" srcId="{3CCAF7C3-6FBC-47FE-A52D-9F30B60652E3}" destId="{4D16F3A6-0AF2-4F94-9915-606C9880FE51}" srcOrd="0" destOrd="0" presId="urn:microsoft.com/office/officeart/2005/8/layout/orgChart1"/>
    <dgm:cxn modelId="{C6A8D02E-FDDB-427A-9556-3D17FD411601}" type="presParOf" srcId="{3CCAF7C3-6FBC-47FE-A52D-9F30B60652E3}" destId="{C3D5426C-5020-43B9-9A40-EBAA06F50F87}" srcOrd="1" destOrd="0" presId="urn:microsoft.com/office/officeart/2005/8/layout/orgChart1"/>
    <dgm:cxn modelId="{B0FC02C5-C001-4292-886B-C523843309F2}" type="presParOf" srcId="{C3D5426C-5020-43B9-9A40-EBAA06F50F87}" destId="{B3301104-0131-458E-801D-D5FB33AC0672}" srcOrd="0" destOrd="0" presId="urn:microsoft.com/office/officeart/2005/8/layout/orgChart1"/>
    <dgm:cxn modelId="{380141F0-0AEA-4157-9250-DF0F3437261E}" type="presParOf" srcId="{B3301104-0131-458E-801D-D5FB33AC0672}" destId="{85B59FB5-4019-4BB4-B5F8-0FFD809CA348}" srcOrd="0" destOrd="0" presId="urn:microsoft.com/office/officeart/2005/8/layout/orgChart1"/>
    <dgm:cxn modelId="{579EA87A-0AD3-4027-9449-7B808FD6E54F}" type="presParOf" srcId="{B3301104-0131-458E-801D-D5FB33AC0672}" destId="{2EFE3666-F10A-4AA9-ABEC-3EA6FF9ABB09}" srcOrd="1" destOrd="0" presId="urn:microsoft.com/office/officeart/2005/8/layout/orgChart1"/>
    <dgm:cxn modelId="{A3412978-A60D-4BD6-9AFA-0442A13D953A}" type="presParOf" srcId="{C3D5426C-5020-43B9-9A40-EBAA06F50F87}" destId="{4C078FD8-2FEC-4F82-BD89-9F54ED2F1FB8}" srcOrd="1" destOrd="0" presId="urn:microsoft.com/office/officeart/2005/8/layout/orgChart1"/>
    <dgm:cxn modelId="{417B3A03-BAA8-4200-B66F-F01BA6249245}" type="presParOf" srcId="{4C078FD8-2FEC-4F82-BD89-9F54ED2F1FB8}" destId="{BB564A1B-487A-4DF4-8FD5-CE8592EF5E10}" srcOrd="0" destOrd="0" presId="urn:microsoft.com/office/officeart/2005/8/layout/orgChart1"/>
    <dgm:cxn modelId="{16981BE5-3336-478B-B4EF-8E76E4135E6C}" type="presParOf" srcId="{4C078FD8-2FEC-4F82-BD89-9F54ED2F1FB8}" destId="{B66155B3-3C9F-4800-A3D4-331907C5851D}" srcOrd="1" destOrd="0" presId="urn:microsoft.com/office/officeart/2005/8/layout/orgChart1"/>
    <dgm:cxn modelId="{D073B607-C98E-4710-9FA3-740A06E4C42B}" type="presParOf" srcId="{B66155B3-3C9F-4800-A3D4-331907C5851D}" destId="{C796C471-AE2E-4600-9A02-4C7D3D8C1F7F}" srcOrd="0" destOrd="0" presId="urn:microsoft.com/office/officeart/2005/8/layout/orgChart1"/>
    <dgm:cxn modelId="{436C6D87-E7A4-490F-A2DC-B546892729F4}" type="presParOf" srcId="{C796C471-AE2E-4600-9A02-4C7D3D8C1F7F}" destId="{C6A8B7FA-7DEA-4641-AE70-5C64E7D3E512}" srcOrd="0" destOrd="0" presId="urn:microsoft.com/office/officeart/2005/8/layout/orgChart1"/>
    <dgm:cxn modelId="{D5F87E35-C608-46A3-BA32-E2A08DCCDC7C}" type="presParOf" srcId="{C796C471-AE2E-4600-9A02-4C7D3D8C1F7F}" destId="{24AB157C-6344-402F-A5BA-282B5D5283E1}" srcOrd="1" destOrd="0" presId="urn:microsoft.com/office/officeart/2005/8/layout/orgChart1"/>
    <dgm:cxn modelId="{B2AED654-925F-46AB-A8A1-DF2D823025B8}" type="presParOf" srcId="{B66155B3-3C9F-4800-A3D4-331907C5851D}" destId="{C491C992-7462-473A-9CFD-7BCF695D9BA2}" srcOrd="1" destOrd="0" presId="urn:microsoft.com/office/officeart/2005/8/layout/orgChart1"/>
    <dgm:cxn modelId="{338CA9B0-7282-470C-A5D2-C966C3559D3E}" type="presParOf" srcId="{B66155B3-3C9F-4800-A3D4-331907C5851D}" destId="{4E6B6999-C7E1-4485-88EA-01E4A7CE7658}" srcOrd="2" destOrd="0" presId="urn:microsoft.com/office/officeart/2005/8/layout/orgChart1"/>
    <dgm:cxn modelId="{681428E6-1DA9-448F-905F-C8757DCBBB8F}" type="presParOf" srcId="{C3D5426C-5020-43B9-9A40-EBAA06F50F87}" destId="{19A54ABC-0A84-48AE-853A-5546A1FC459E}" srcOrd="2" destOrd="0" presId="urn:microsoft.com/office/officeart/2005/8/layout/orgChart1"/>
    <dgm:cxn modelId="{E8303407-5584-4B26-A504-BAF7E43EC86A}" type="presParOf" srcId="{4D422726-8C1A-437D-B528-B31F95CF3702}" destId="{600A34F6-6872-48D9-B4A9-3BCF4E3C1D9B}" srcOrd="2" destOrd="0" presId="urn:microsoft.com/office/officeart/2005/8/layout/orgChart1"/>
    <dgm:cxn modelId="{F1903445-1D7C-47F3-A55C-905316F6070C}" type="presParOf" srcId="{0968B32A-81B4-4DC9-A24F-37A58412C29D}" destId="{1217CA63-C59E-4186-8015-F91EA107AAB6}" srcOrd="2" destOrd="0" presId="urn:microsoft.com/office/officeart/2005/8/layout/orgChart1"/>
    <dgm:cxn modelId="{7A8DCA1C-683F-439E-965F-89FADB75DA91}" type="presParOf" srcId="{0968B32A-81B4-4DC9-A24F-37A58412C29D}" destId="{073447B7-FFA8-4FD1-8FBF-531F8A4DB4EC}" srcOrd="3" destOrd="0" presId="urn:microsoft.com/office/officeart/2005/8/layout/orgChart1"/>
    <dgm:cxn modelId="{FD5C8609-1688-4182-BAF6-FC9DB5BA608C}" type="presParOf" srcId="{073447B7-FFA8-4FD1-8FBF-531F8A4DB4EC}" destId="{63AF9EE6-62EE-4D6B-8AC4-C15CCE867BC8}" srcOrd="0" destOrd="0" presId="urn:microsoft.com/office/officeart/2005/8/layout/orgChart1"/>
    <dgm:cxn modelId="{CF6EB1E9-462D-4CD4-8CEF-0E15DDBE9876}" type="presParOf" srcId="{63AF9EE6-62EE-4D6B-8AC4-C15CCE867BC8}" destId="{5EE44C63-AB27-442F-8477-B800F7E6B814}" srcOrd="0" destOrd="0" presId="urn:microsoft.com/office/officeart/2005/8/layout/orgChart1"/>
    <dgm:cxn modelId="{6F821BAA-470B-4C2D-81AF-642DD5384961}" type="presParOf" srcId="{63AF9EE6-62EE-4D6B-8AC4-C15CCE867BC8}" destId="{CDB8EB57-2921-457A-BE1F-B9EC6BC007B7}" srcOrd="1" destOrd="0" presId="urn:microsoft.com/office/officeart/2005/8/layout/orgChart1"/>
    <dgm:cxn modelId="{FC76A3F0-02A1-4686-A5F7-9F775493FDAF}" type="presParOf" srcId="{073447B7-FFA8-4FD1-8FBF-531F8A4DB4EC}" destId="{5691AD7E-5BF4-4D49-A73B-BC9E77230CE2}" srcOrd="1" destOrd="0" presId="urn:microsoft.com/office/officeart/2005/8/layout/orgChart1"/>
    <dgm:cxn modelId="{18CBC6C3-EDD7-4911-841B-D71E606624D0}" type="presParOf" srcId="{5691AD7E-5BF4-4D49-A73B-BC9E77230CE2}" destId="{A37D51E1-9C49-4EDA-8135-814D400419DB}" srcOrd="0" destOrd="0" presId="urn:microsoft.com/office/officeart/2005/8/layout/orgChart1"/>
    <dgm:cxn modelId="{CFFB04B3-4AFC-40A3-B00D-DFF3723F590A}" type="presParOf" srcId="{5691AD7E-5BF4-4D49-A73B-BC9E77230CE2}" destId="{9971D2CE-DBF4-46BD-B464-3AC5EE0D292D}" srcOrd="1" destOrd="0" presId="urn:microsoft.com/office/officeart/2005/8/layout/orgChart1"/>
    <dgm:cxn modelId="{16AB10B2-24BD-4B1E-A199-038845B7A44B}" type="presParOf" srcId="{9971D2CE-DBF4-46BD-B464-3AC5EE0D292D}" destId="{9A82E4A0-8D38-4583-878F-A03FF39F2539}" srcOrd="0" destOrd="0" presId="urn:microsoft.com/office/officeart/2005/8/layout/orgChart1"/>
    <dgm:cxn modelId="{49027A6D-2B66-448D-A2B5-58AAFF86BE42}" type="presParOf" srcId="{9A82E4A0-8D38-4583-878F-A03FF39F2539}" destId="{4C22D251-3218-4CA5-9791-0CCFEA9FB6FC}" srcOrd="0" destOrd="0" presId="urn:microsoft.com/office/officeart/2005/8/layout/orgChart1"/>
    <dgm:cxn modelId="{1ED150EE-01CF-44A6-838B-FC7219876554}" type="presParOf" srcId="{9A82E4A0-8D38-4583-878F-A03FF39F2539}" destId="{69F12C2C-8F0F-454B-9173-D113FD7D5A5B}" srcOrd="1" destOrd="0" presId="urn:microsoft.com/office/officeart/2005/8/layout/orgChart1"/>
    <dgm:cxn modelId="{F578EFEB-DD24-450D-9A68-F73B5F4D05EA}" type="presParOf" srcId="{9971D2CE-DBF4-46BD-B464-3AC5EE0D292D}" destId="{84ED1BE4-CBC0-45C7-9661-EA796B32B8CD}" srcOrd="1" destOrd="0" presId="urn:microsoft.com/office/officeart/2005/8/layout/orgChart1"/>
    <dgm:cxn modelId="{B929AFC3-858F-4952-9219-AA5C10D41F89}" type="presParOf" srcId="{84ED1BE4-CBC0-45C7-9661-EA796B32B8CD}" destId="{DA6E8706-163A-4F95-A009-ADDD8B4FAA4D}" srcOrd="0" destOrd="0" presId="urn:microsoft.com/office/officeart/2005/8/layout/orgChart1"/>
    <dgm:cxn modelId="{8B7D4B34-6D53-401A-BF1A-7F3C2F66BD8F}" type="presParOf" srcId="{84ED1BE4-CBC0-45C7-9661-EA796B32B8CD}" destId="{3919A458-721A-45EE-9F77-FFD958FB704D}" srcOrd="1" destOrd="0" presId="urn:microsoft.com/office/officeart/2005/8/layout/orgChart1"/>
    <dgm:cxn modelId="{044BBA4B-FC9F-4410-B0D3-AE3E29619F15}" type="presParOf" srcId="{3919A458-721A-45EE-9F77-FFD958FB704D}" destId="{59B8E042-26BB-4AA5-8000-70775CEC204C}" srcOrd="0" destOrd="0" presId="urn:microsoft.com/office/officeart/2005/8/layout/orgChart1"/>
    <dgm:cxn modelId="{BAED3C00-0436-400F-B5E4-BC66F97CF20A}" type="presParOf" srcId="{59B8E042-26BB-4AA5-8000-70775CEC204C}" destId="{A0A7FA95-A6D5-49B7-A650-3C4256724665}" srcOrd="0" destOrd="0" presId="urn:microsoft.com/office/officeart/2005/8/layout/orgChart1"/>
    <dgm:cxn modelId="{F81CA27A-C3FA-4CED-98D3-42CF94913C72}" type="presParOf" srcId="{59B8E042-26BB-4AA5-8000-70775CEC204C}" destId="{0FE511DB-57DB-43F2-A64E-06FAE7692097}" srcOrd="1" destOrd="0" presId="urn:microsoft.com/office/officeart/2005/8/layout/orgChart1"/>
    <dgm:cxn modelId="{A9F8D329-D094-460D-9632-2442DAD65337}" type="presParOf" srcId="{3919A458-721A-45EE-9F77-FFD958FB704D}" destId="{423BBA19-2EF9-4F66-A8F7-17F036276051}" srcOrd="1" destOrd="0" presId="urn:microsoft.com/office/officeart/2005/8/layout/orgChart1"/>
    <dgm:cxn modelId="{BF608AF2-0364-4578-8E79-EBBCC283B5F1}" type="presParOf" srcId="{3919A458-721A-45EE-9F77-FFD958FB704D}" destId="{63B06023-A293-4622-9E43-76E384E6F5A7}" srcOrd="2" destOrd="0" presId="urn:microsoft.com/office/officeart/2005/8/layout/orgChart1"/>
    <dgm:cxn modelId="{75FEC780-FA38-406B-B7E3-287367A09D10}" type="presParOf" srcId="{9971D2CE-DBF4-46BD-B464-3AC5EE0D292D}" destId="{41F30DC8-58FA-4576-B7FF-47F13E718044}" srcOrd="2" destOrd="0" presId="urn:microsoft.com/office/officeart/2005/8/layout/orgChart1"/>
    <dgm:cxn modelId="{B633308E-F7EC-4FED-85CB-AB4EA8F5DD8C}" type="presParOf" srcId="{073447B7-FFA8-4FD1-8FBF-531F8A4DB4EC}" destId="{AA6821F9-18BE-4A68-ACEA-97924F7A7AB6}" srcOrd="2" destOrd="0" presId="urn:microsoft.com/office/officeart/2005/8/layout/orgChart1"/>
    <dgm:cxn modelId="{3C6A9777-12D3-4130-B4DA-8AF56C88F7E9}" type="presParOf" srcId="{0968B32A-81B4-4DC9-A24F-37A58412C29D}" destId="{EBE4FF96-FF42-4583-9BD8-3B58596CB0F5}" srcOrd="4" destOrd="0" presId="urn:microsoft.com/office/officeart/2005/8/layout/orgChart1"/>
    <dgm:cxn modelId="{CDB275EA-CFF8-4E2B-AD44-A315C6BBDA3E}" type="presParOf" srcId="{0968B32A-81B4-4DC9-A24F-37A58412C29D}" destId="{FD9CAAFC-F07D-415C-81E8-72CDBA5425F3}" srcOrd="5" destOrd="0" presId="urn:microsoft.com/office/officeart/2005/8/layout/orgChart1"/>
    <dgm:cxn modelId="{C8A91A2E-B6D5-4ED5-BDCE-BB2D0FA0DF37}" type="presParOf" srcId="{FD9CAAFC-F07D-415C-81E8-72CDBA5425F3}" destId="{49B67E00-B37F-498C-BDED-158D84762A4B}" srcOrd="0" destOrd="0" presId="urn:microsoft.com/office/officeart/2005/8/layout/orgChart1"/>
    <dgm:cxn modelId="{D1BAE410-5DB8-4FA8-B5CE-E84D9A884ABB}" type="presParOf" srcId="{49B67E00-B37F-498C-BDED-158D84762A4B}" destId="{B88510B2-B04C-42B8-86BB-5647299197C9}" srcOrd="0" destOrd="0" presId="urn:microsoft.com/office/officeart/2005/8/layout/orgChart1"/>
    <dgm:cxn modelId="{1A6F5DE6-CB17-4B05-BA1C-F812888D76BF}" type="presParOf" srcId="{49B67E00-B37F-498C-BDED-158D84762A4B}" destId="{C21906ED-C2D0-4F41-AA45-0AF936B5FF1D}" srcOrd="1" destOrd="0" presId="urn:microsoft.com/office/officeart/2005/8/layout/orgChart1"/>
    <dgm:cxn modelId="{2F255F78-0D78-41C7-AB0B-2287DC8D7CEE}" type="presParOf" srcId="{FD9CAAFC-F07D-415C-81E8-72CDBA5425F3}" destId="{8AB54AE9-4DA5-4ADD-9538-757FB6712AF9}" srcOrd="1" destOrd="0" presId="urn:microsoft.com/office/officeart/2005/8/layout/orgChart1"/>
    <dgm:cxn modelId="{289AD8AB-56C4-4D5C-809C-2B329F6C6EBF}" type="presParOf" srcId="{FD9CAAFC-F07D-415C-81E8-72CDBA5425F3}" destId="{BF04F39F-8B52-4641-96B0-FB35D727B9C2}" srcOrd="2" destOrd="0" presId="urn:microsoft.com/office/officeart/2005/8/layout/orgChart1"/>
    <dgm:cxn modelId="{B0EB4164-F52A-44AB-9F13-B27119759EDF}" type="presParOf" srcId="{B852B3ED-53DE-4241-9144-5E77C7AC408D}" destId="{B9DCFE39-68B1-47E2-A881-57CF7331467D}" srcOrd="2" destOrd="0" presId="urn:microsoft.com/office/officeart/2005/8/layout/orgChart1"/>
    <dgm:cxn modelId="{19FBC17F-EDD5-4572-94AD-05013C47659E}" type="presParOf" srcId="{D830DE62-8B30-4A75-86FF-F841F36CEF0F}" destId="{A17B53FE-F3E6-4CE0-857B-FCBC1504345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1006391-A781-4CE6-B8FC-A4858A156F0C}" type="doc">
      <dgm:prSet loTypeId="urn:microsoft.com/office/officeart/2005/8/layout/default" loCatId="list" qsTypeId="urn:microsoft.com/office/officeart/2005/8/quickstyle/simple1#7" qsCatId="simple" csTypeId="urn:microsoft.com/office/officeart/2005/8/colors/accent1_2#3" csCatId="accent1" phldr="1"/>
      <dgm:spPr/>
      <dgm:t>
        <a:bodyPr/>
        <a:lstStyle/>
        <a:p>
          <a:endParaRPr lang="en-GB"/>
        </a:p>
      </dgm:t>
    </dgm:pt>
    <dgm:pt modelId="{90583846-BB30-4300-A71D-974842F19BC2}" type="pres">
      <dgm:prSet presAssocID="{81006391-A781-4CE6-B8FC-A4858A156F0C}" presName="diagram" presStyleCnt="0">
        <dgm:presLayoutVars>
          <dgm:dir/>
          <dgm:resizeHandles val="exact"/>
        </dgm:presLayoutVars>
      </dgm:prSet>
      <dgm:spPr/>
    </dgm:pt>
  </dgm:ptLst>
  <dgm:cxnLst>
    <dgm:cxn modelId="{B52E5DB2-ECB3-4F0E-9BB8-DC9242C5E0EE}" type="presOf" srcId="{81006391-A781-4CE6-B8FC-A4858A156F0C}" destId="{90583846-BB30-4300-A71D-974842F19BC2}" srcOrd="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62184EB-8698-4D85-9D2E-B458C6BEB4F1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</dgm:pt>
    <dgm:pt modelId="{774AF153-2E8D-4A6B-9D2F-BEC8338BF84F}">
      <dgm:prSet phldrT="[Text]"/>
      <dgm:spPr/>
      <dgm:t>
        <a:bodyPr/>
        <a:lstStyle/>
        <a:p>
          <a:r>
            <a:rPr lang="en-GB"/>
            <a:t>Even if had before it will not be issued</a:t>
          </a:r>
        </a:p>
      </dgm:t>
    </dgm:pt>
    <dgm:pt modelId="{82546C3C-F57C-4D72-8740-53941FED8123}" type="parTrans" cxnId="{CE609097-64F8-4B10-B1CA-9F8F0482C42C}">
      <dgm:prSet/>
      <dgm:spPr/>
      <dgm:t>
        <a:bodyPr/>
        <a:lstStyle/>
        <a:p>
          <a:endParaRPr lang="en-GB"/>
        </a:p>
      </dgm:t>
    </dgm:pt>
    <dgm:pt modelId="{7A2B1926-2A75-4D38-9203-AEB3028C312D}" type="sibTrans" cxnId="{CE609097-64F8-4B10-B1CA-9F8F0482C42C}">
      <dgm:prSet/>
      <dgm:spPr/>
      <dgm:t>
        <a:bodyPr/>
        <a:lstStyle/>
        <a:p>
          <a:endParaRPr lang="en-GB"/>
        </a:p>
      </dgm:t>
    </dgm:pt>
    <dgm:pt modelId="{32A7C991-84C8-4774-A2DA-FE17DB0DA5BE}">
      <dgm:prSet phldrT="[Text]"/>
      <dgm:spPr/>
      <dgm:t>
        <a:bodyPr/>
        <a:lstStyle/>
        <a:p>
          <a:r>
            <a:rPr lang="en-GB"/>
            <a:t>Check when last issued</a:t>
          </a:r>
        </a:p>
      </dgm:t>
    </dgm:pt>
    <dgm:pt modelId="{62154F7E-5BC3-416B-8ACE-648454A40B53}" type="parTrans" cxnId="{FEFDB90C-D829-43A2-96DA-6FEE0EE556AC}">
      <dgm:prSet/>
      <dgm:spPr/>
      <dgm:t>
        <a:bodyPr/>
        <a:lstStyle/>
        <a:p>
          <a:endParaRPr lang="en-GB"/>
        </a:p>
      </dgm:t>
    </dgm:pt>
    <dgm:pt modelId="{B08C3191-0341-4B19-B3C9-7BE1093A6D31}" type="sibTrans" cxnId="{FEFDB90C-D829-43A2-96DA-6FEE0EE556AC}">
      <dgm:prSet/>
      <dgm:spPr/>
      <dgm:t>
        <a:bodyPr/>
        <a:lstStyle/>
        <a:p>
          <a:endParaRPr lang="en-GB"/>
        </a:p>
      </dgm:t>
    </dgm:pt>
    <dgm:pt modelId="{60FCAEB4-3C06-4BD6-829F-650321983EDE}">
      <dgm:prSet phldrT="[Text]"/>
      <dgm:spPr/>
      <dgm:t>
        <a:bodyPr/>
        <a:lstStyle/>
        <a:p>
          <a:r>
            <a:rPr lang="en-GB"/>
            <a:t>If patient had as a regular acute</a:t>
          </a:r>
        </a:p>
      </dgm:t>
    </dgm:pt>
    <dgm:pt modelId="{2DBCEEEE-137E-4451-9D20-0D3FABDF8CBF}" type="parTrans" cxnId="{286C7BFD-0E74-4D50-B373-7186C99FF7AA}">
      <dgm:prSet/>
      <dgm:spPr/>
      <dgm:t>
        <a:bodyPr/>
        <a:lstStyle/>
        <a:p>
          <a:endParaRPr lang="en-GB"/>
        </a:p>
      </dgm:t>
    </dgm:pt>
    <dgm:pt modelId="{2D967AD0-4A4F-46FB-BF5A-A32E048956D0}" type="sibTrans" cxnId="{286C7BFD-0E74-4D50-B373-7186C99FF7AA}">
      <dgm:prSet/>
      <dgm:spPr/>
      <dgm:t>
        <a:bodyPr/>
        <a:lstStyle/>
        <a:p>
          <a:endParaRPr lang="en-GB"/>
        </a:p>
      </dgm:t>
    </dgm:pt>
    <dgm:pt modelId="{B5F17DD0-D504-4FAD-A20F-3A81FFE55956}">
      <dgm:prSet/>
      <dgm:spPr/>
      <dgm:t>
        <a:bodyPr/>
        <a:lstStyle/>
        <a:p>
          <a:r>
            <a:rPr lang="en-GB"/>
            <a:t>Task to GP to see if can move to repeat</a:t>
          </a:r>
        </a:p>
      </dgm:t>
    </dgm:pt>
    <dgm:pt modelId="{56B19734-9A65-40C0-9EB7-B64D8EB6E4E5}" type="parTrans" cxnId="{9387347D-0374-4CFC-A5B8-16A42419461B}">
      <dgm:prSet/>
      <dgm:spPr/>
      <dgm:t>
        <a:bodyPr/>
        <a:lstStyle/>
        <a:p>
          <a:endParaRPr lang="en-GB"/>
        </a:p>
      </dgm:t>
    </dgm:pt>
    <dgm:pt modelId="{C16B66C7-F591-47C8-BC85-4F9166ABE9B7}" type="sibTrans" cxnId="{9387347D-0374-4CFC-A5B8-16A42419461B}">
      <dgm:prSet/>
      <dgm:spPr/>
      <dgm:t>
        <a:bodyPr/>
        <a:lstStyle/>
        <a:p>
          <a:endParaRPr lang="en-GB"/>
        </a:p>
      </dgm:t>
    </dgm:pt>
    <dgm:pt modelId="{01FB6A5E-05EA-46F8-B3D1-E1625D585990}">
      <dgm:prSet/>
      <dgm:spPr/>
      <dgm:t>
        <a:bodyPr/>
        <a:lstStyle/>
        <a:p>
          <a:r>
            <a:rPr lang="en-GB"/>
            <a:t>Task to GP or pharmacist to review</a:t>
          </a:r>
        </a:p>
      </dgm:t>
    </dgm:pt>
    <dgm:pt modelId="{DC5E52AB-EF54-441D-BB93-D6EA50C5E473}" type="parTrans" cxnId="{87DF6081-5277-4A2D-9AD2-80817A401111}">
      <dgm:prSet/>
      <dgm:spPr/>
      <dgm:t>
        <a:bodyPr/>
        <a:lstStyle/>
        <a:p>
          <a:endParaRPr lang="en-GB"/>
        </a:p>
      </dgm:t>
    </dgm:pt>
    <dgm:pt modelId="{6149FE42-4BEC-4E58-94F3-99272D179A00}" type="sibTrans" cxnId="{87DF6081-5277-4A2D-9AD2-80817A401111}">
      <dgm:prSet/>
      <dgm:spPr/>
      <dgm:t>
        <a:bodyPr/>
        <a:lstStyle/>
        <a:p>
          <a:endParaRPr lang="en-GB"/>
        </a:p>
      </dgm:t>
    </dgm:pt>
    <dgm:pt modelId="{B3C44B92-52D5-42BF-9BAA-559F5E452BBA}">
      <dgm:prSet/>
      <dgm:spPr/>
      <dgm:t>
        <a:bodyPr/>
        <a:lstStyle/>
        <a:p>
          <a:r>
            <a:rPr lang="en-GB"/>
            <a:t>End of post dated script</a:t>
          </a:r>
        </a:p>
      </dgm:t>
    </dgm:pt>
    <dgm:pt modelId="{38B72653-E7C2-4140-8A90-AFC4BB8C2543}" type="parTrans" cxnId="{5D502CF0-EB73-470A-8145-5E24306B1914}">
      <dgm:prSet/>
      <dgm:spPr/>
      <dgm:t>
        <a:bodyPr/>
        <a:lstStyle/>
        <a:p>
          <a:endParaRPr lang="en-GB"/>
        </a:p>
      </dgm:t>
    </dgm:pt>
    <dgm:pt modelId="{6EA27491-2DFF-4A82-BF75-A9B8FD0698DA}" type="sibTrans" cxnId="{5D502CF0-EB73-470A-8145-5E24306B1914}">
      <dgm:prSet/>
      <dgm:spPr/>
      <dgm:t>
        <a:bodyPr/>
        <a:lstStyle/>
        <a:p>
          <a:endParaRPr lang="en-GB"/>
        </a:p>
      </dgm:t>
    </dgm:pt>
    <dgm:pt modelId="{DEEE4C65-7E39-4738-B0B8-13ED7DD865EB}">
      <dgm:prSet/>
      <dgm:spPr/>
      <dgm:t>
        <a:bodyPr/>
        <a:lstStyle/>
        <a:p>
          <a:r>
            <a:rPr lang="en-GB"/>
            <a:t>Task to GP to review</a:t>
          </a:r>
        </a:p>
      </dgm:t>
    </dgm:pt>
    <dgm:pt modelId="{B0844BC9-16FD-47FB-94D8-73621B1F4D7B}" type="parTrans" cxnId="{40E814E8-3DF6-47A2-A323-43B9EC19CD92}">
      <dgm:prSet/>
      <dgm:spPr/>
      <dgm:t>
        <a:bodyPr/>
        <a:lstStyle/>
        <a:p>
          <a:endParaRPr lang="en-GB"/>
        </a:p>
      </dgm:t>
    </dgm:pt>
    <dgm:pt modelId="{68572C8F-B1FF-4C91-8E92-F5B1BFA7F26C}" type="sibTrans" cxnId="{40E814E8-3DF6-47A2-A323-43B9EC19CD92}">
      <dgm:prSet/>
      <dgm:spPr/>
      <dgm:t>
        <a:bodyPr/>
        <a:lstStyle/>
        <a:p>
          <a:endParaRPr lang="en-GB"/>
        </a:p>
      </dgm:t>
    </dgm:pt>
    <dgm:pt modelId="{9F5A1B2D-4C96-40C1-8644-1C304A7B14E3}" type="pres">
      <dgm:prSet presAssocID="{E62184EB-8698-4D85-9D2E-B458C6BEB4F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2D2EB81-61E2-4852-AD27-7A7B371EB404}" type="pres">
      <dgm:prSet presAssocID="{774AF153-2E8D-4A6B-9D2F-BEC8338BF84F}" presName="hierRoot1" presStyleCnt="0">
        <dgm:presLayoutVars>
          <dgm:hierBranch val="init"/>
        </dgm:presLayoutVars>
      </dgm:prSet>
      <dgm:spPr/>
    </dgm:pt>
    <dgm:pt modelId="{BC5AD69C-B82A-4C9F-9FB4-FF6D5D05319B}" type="pres">
      <dgm:prSet presAssocID="{774AF153-2E8D-4A6B-9D2F-BEC8338BF84F}" presName="rootComposite1" presStyleCnt="0"/>
      <dgm:spPr/>
    </dgm:pt>
    <dgm:pt modelId="{31586EF6-2FDC-41E9-BE8C-785E3A479DA4}" type="pres">
      <dgm:prSet presAssocID="{774AF153-2E8D-4A6B-9D2F-BEC8338BF84F}" presName="rootText1" presStyleLbl="node0" presStyleIdx="0" presStyleCnt="1">
        <dgm:presLayoutVars>
          <dgm:chPref val="3"/>
        </dgm:presLayoutVars>
      </dgm:prSet>
      <dgm:spPr/>
    </dgm:pt>
    <dgm:pt modelId="{7B8C09CB-0093-43A1-9633-20F1F227B721}" type="pres">
      <dgm:prSet presAssocID="{774AF153-2E8D-4A6B-9D2F-BEC8338BF84F}" presName="rootConnector1" presStyleLbl="node1" presStyleIdx="0" presStyleCnt="0"/>
      <dgm:spPr/>
    </dgm:pt>
    <dgm:pt modelId="{44F1D212-9A22-4B5E-8D00-962B696F2E3A}" type="pres">
      <dgm:prSet presAssocID="{774AF153-2E8D-4A6B-9D2F-BEC8338BF84F}" presName="hierChild2" presStyleCnt="0"/>
      <dgm:spPr/>
    </dgm:pt>
    <dgm:pt modelId="{BA7350F3-F193-4663-A2DF-CF896BF42BBF}" type="pres">
      <dgm:prSet presAssocID="{62154F7E-5BC3-416B-8ACE-648454A40B53}" presName="Name37" presStyleLbl="parChTrans1D2" presStyleIdx="0" presStyleCnt="3"/>
      <dgm:spPr/>
    </dgm:pt>
    <dgm:pt modelId="{1487EA9D-B410-4E06-B418-F96339CBCDA9}" type="pres">
      <dgm:prSet presAssocID="{32A7C991-84C8-4774-A2DA-FE17DB0DA5BE}" presName="hierRoot2" presStyleCnt="0">
        <dgm:presLayoutVars>
          <dgm:hierBranch/>
        </dgm:presLayoutVars>
      </dgm:prSet>
      <dgm:spPr/>
    </dgm:pt>
    <dgm:pt modelId="{42EC2B03-FD98-49A1-AB75-901B54A5E650}" type="pres">
      <dgm:prSet presAssocID="{32A7C991-84C8-4774-A2DA-FE17DB0DA5BE}" presName="rootComposite" presStyleCnt="0"/>
      <dgm:spPr/>
    </dgm:pt>
    <dgm:pt modelId="{7BE1946E-CD64-4D44-9EDD-A598678A7AE6}" type="pres">
      <dgm:prSet presAssocID="{32A7C991-84C8-4774-A2DA-FE17DB0DA5BE}" presName="rootText" presStyleLbl="node2" presStyleIdx="0" presStyleCnt="3">
        <dgm:presLayoutVars>
          <dgm:chPref val="3"/>
        </dgm:presLayoutVars>
      </dgm:prSet>
      <dgm:spPr/>
    </dgm:pt>
    <dgm:pt modelId="{FEC0C7CA-3764-467A-8315-9A9FD647C28F}" type="pres">
      <dgm:prSet presAssocID="{32A7C991-84C8-4774-A2DA-FE17DB0DA5BE}" presName="rootConnector" presStyleLbl="node2" presStyleIdx="0" presStyleCnt="3"/>
      <dgm:spPr/>
    </dgm:pt>
    <dgm:pt modelId="{BCA00A58-F790-4C6B-9516-1015BF6F9BE2}" type="pres">
      <dgm:prSet presAssocID="{32A7C991-84C8-4774-A2DA-FE17DB0DA5BE}" presName="hierChild4" presStyleCnt="0"/>
      <dgm:spPr/>
    </dgm:pt>
    <dgm:pt modelId="{B8E76003-81FD-45D7-9AA7-C5F40C908C5E}" type="pres">
      <dgm:prSet presAssocID="{DC5E52AB-EF54-441D-BB93-D6EA50C5E473}" presName="Name35" presStyleLbl="parChTrans1D3" presStyleIdx="0" presStyleCnt="3"/>
      <dgm:spPr/>
    </dgm:pt>
    <dgm:pt modelId="{A3BCE46B-7B45-4862-AB53-1A4691309158}" type="pres">
      <dgm:prSet presAssocID="{01FB6A5E-05EA-46F8-B3D1-E1625D585990}" presName="hierRoot2" presStyleCnt="0">
        <dgm:presLayoutVars>
          <dgm:hierBranch val="init"/>
        </dgm:presLayoutVars>
      </dgm:prSet>
      <dgm:spPr/>
    </dgm:pt>
    <dgm:pt modelId="{9A169203-80D0-444E-B863-6D063838E96A}" type="pres">
      <dgm:prSet presAssocID="{01FB6A5E-05EA-46F8-B3D1-E1625D585990}" presName="rootComposite" presStyleCnt="0"/>
      <dgm:spPr/>
    </dgm:pt>
    <dgm:pt modelId="{904E0876-32BE-4F3C-BE80-B9893CED9BF5}" type="pres">
      <dgm:prSet presAssocID="{01FB6A5E-05EA-46F8-B3D1-E1625D585990}" presName="rootText" presStyleLbl="node3" presStyleIdx="0" presStyleCnt="3">
        <dgm:presLayoutVars>
          <dgm:chPref val="3"/>
        </dgm:presLayoutVars>
      </dgm:prSet>
      <dgm:spPr/>
    </dgm:pt>
    <dgm:pt modelId="{73B3432E-7F7E-4419-864A-C544C0DD3327}" type="pres">
      <dgm:prSet presAssocID="{01FB6A5E-05EA-46F8-B3D1-E1625D585990}" presName="rootConnector" presStyleLbl="node3" presStyleIdx="0" presStyleCnt="3"/>
      <dgm:spPr/>
    </dgm:pt>
    <dgm:pt modelId="{F5824423-B671-462A-9383-6A9FE2D8C467}" type="pres">
      <dgm:prSet presAssocID="{01FB6A5E-05EA-46F8-B3D1-E1625D585990}" presName="hierChild4" presStyleCnt="0"/>
      <dgm:spPr/>
    </dgm:pt>
    <dgm:pt modelId="{510047B2-08FF-433A-AB09-31710E506A47}" type="pres">
      <dgm:prSet presAssocID="{01FB6A5E-05EA-46F8-B3D1-E1625D585990}" presName="hierChild5" presStyleCnt="0"/>
      <dgm:spPr/>
    </dgm:pt>
    <dgm:pt modelId="{87B74E7B-1FC4-4EA6-A87B-FECF51DDFF44}" type="pres">
      <dgm:prSet presAssocID="{32A7C991-84C8-4774-A2DA-FE17DB0DA5BE}" presName="hierChild5" presStyleCnt="0"/>
      <dgm:spPr/>
    </dgm:pt>
    <dgm:pt modelId="{CA9546C8-4390-4E58-9AC3-0FB286A2C887}" type="pres">
      <dgm:prSet presAssocID="{2DBCEEEE-137E-4451-9D20-0D3FABDF8CBF}" presName="Name37" presStyleLbl="parChTrans1D2" presStyleIdx="1" presStyleCnt="3"/>
      <dgm:spPr/>
    </dgm:pt>
    <dgm:pt modelId="{68A4E546-7390-445A-AB77-FD720BDFAC0D}" type="pres">
      <dgm:prSet presAssocID="{60FCAEB4-3C06-4BD6-829F-650321983EDE}" presName="hierRoot2" presStyleCnt="0">
        <dgm:presLayoutVars>
          <dgm:hierBranch/>
        </dgm:presLayoutVars>
      </dgm:prSet>
      <dgm:spPr/>
    </dgm:pt>
    <dgm:pt modelId="{BD326949-062F-4B1D-A1EE-86A41D79D58D}" type="pres">
      <dgm:prSet presAssocID="{60FCAEB4-3C06-4BD6-829F-650321983EDE}" presName="rootComposite" presStyleCnt="0"/>
      <dgm:spPr/>
    </dgm:pt>
    <dgm:pt modelId="{076C8657-F84D-472F-824D-9B9A596400E2}" type="pres">
      <dgm:prSet presAssocID="{60FCAEB4-3C06-4BD6-829F-650321983EDE}" presName="rootText" presStyleLbl="node2" presStyleIdx="1" presStyleCnt="3">
        <dgm:presLayoutVars>
          <dgm:chPref val="3"/>
        </dgm:presLayoutVars>
      </dgm:prSet>
      <dgm:spPr/>
    </dgm:pt>
    <dgm:pt modelId="{B364D533-32E9-4E09-80D4-185F0AB44C3D}" type="pres">
      <dgm:prSet presAssocID="{60FCAEB4-3C06-4BD6-829F-650321983EDE}" presName="rootConnector" presStyleLbl="node2" presStyleIdx="1" presStyleCnt="3"/>
      <dgm:spPr/>
    </dgm:pt>
    <dgm:pt modelId="{E0C8107D-D6DA-4408-86E6-3D71AABE48FA}" type="pres">
      <dgm:prSet presAssocID="{60FCAEB4-3C06-4BD6-829F-650321983EDE}" presName="hierChild4" presStyleCnt="0"/>
      <dgm:spPr/>
    </dgm:pt>
    <dgm:pt modelId="{5D2124A5-F5FD-4FEF-8B2E-85DC62E5796E}" type="pres">
      <dgm:prSet presAssocID="{56B19734-9A65-40C0-9EB7-B64D8EB6E4E5}" presName="Name35" presStyleLbl="parChTrans1D3" presStyleIdx="1" presStyleCnt="3"/>
      <dgm:spPr/>
    </dgm:pt>
    <dgm:pt modelId="{6A4950D2-79DE-47EC-BFD5-2FD021B5821A}" type="pres">
      <dgm:prSet presAssocID="{B5F17DD0-D504-4FAD-A20F-3A81FFE55956}" presName="hierRoot2" presStyleCnt="0">
        <dgm:presLayoutVars>
          <dgm:hierBranch val="init"/>
        </dgm:presLayoutVars>
      </dgm:prSet>
      <dgm:spPr/>
    </dgm:pt>
    <dgm:pt modelId="{BAE15042-6B00-425A-A889-65B1BFEEEA4B}" type="pres">
      <dgm:prSet presAssocID="{B5F17DD0-D504-4FAD-A20F-3A81FFE55956}" presName="rootComposite" presStyleCnt="0"/>
      <dgm:spPr/>
    </dgm:pt>
    <dgm:pt modelId="{2C7C5AE1-8F25-46FE-B841-965A1D753C07}" type="pres">
      <dgm:prSet presAssocID="{B5F17DD0-D504-4FAD-A20F-3A81FFE55956}" presName="rootText" presStyleLbl="node3" presStyleIdx="1" presStyleCnt="3">
        <dgm:presLayoutVars>
          <dgm:chPref val="3"/>
        </dgm:presLayoutVars>
      </dgm:prSet>
      <dgm:spPr/>
    </dgm:pt>
    <dgm:pt modelId="{E797F299-6B82-4302-8B85-CA3F61799FF6}" type="pres">
      <dgm:prSet presAssocID="{B5F17DD0-D504-4FAD-A20F-3A81FFE55956}" presName="rootConnector" presStyleLbl="node3" presStyleIdx="1" presStyleCnt="3"/>
      <dgm:spPr/>
    </dgm:pt>
    <dgm:pt modelId="{87171586-1E6C-4AA4-A23D-ADACB5281847}" type="pres">
      <dgm:prSet presAssocID="{B5F17DD0-D504-4FAD-A20F-3A81FFE55956}" presName="hierChild4" presStyleCnt="0"/>
      <dgm:spPr/>
    </dgm:pt>
    <dgm:pt modelId="{8CE0F85A-DE80-4F8A-9945-3C7EA6AC3866}" type="pres">
      <dgm:prSet presAssocID="{B5F17DD0-D504-4FAD-A20F-3A81FFE55956}" presName="hierChild5" presStyleCnt="0"/>
      <dgm:spPr/>
    </dgm:pt>
    <dgm:pt modelId="{FD6D0FA3-14E8-4CB3-90E1-591C014F959D}" type="pres">
      <dgm:prSet presAssocID="{60FCAEB4-3C06-4BD6-829F-650321983EDE}" presName="hierChild5" presStyleCnt="0"/>
      <dgm:spPr/>
    </dgm:pt>
    <dgm:pt modelId="{B4233877-777B-4579-B836-C623DD045CC7}" type="pres">
      <dgm:prSet presAssocID="{38B72653-E7C2-4140-8A90-AFC4BB8C2543}" presName="Name37" presStyleLbl="parChTrans1D2" presStyleIdx="2" presStyleCnt="3"/>
      <dgm:spPr/>
    </dgm:pt>
    <dgm:pt modelId="{DC0FF9DD-7B7B-444A-8E79-9A734A531EDC}" type="pres">
      <dgm:prSet presAssocID="{B3C44B92-52D5-42BF-9BAA-559F5E452BBA}" presName="hierRoot2" presStyleCnt="0">
        <dgm:presLayoutVars>
          <dgm:hierBranch/>
        </dgm:presLayoutVars>
      </dgm:prSet>
      <dgm:spPr/>
    </dgm:pt>
    <dgm:pt modelId="{692547A5-2A9B-4B58-B87E-9FC7827E329E}" type="pres">
      <dgm:prSet presAssocID="{B3C44B92-52D5-42BF-9BAA-559F5E452BBA}" presName="rootComposite" presStyleCnt="0"/>
      <dgm:spPr/>
    </dgm:pt>
    <dgm:pt modelId="{3DD62E72-2440-43D8-A665-96B497276F54}" type="pres">
      <dgm:prSet presAssocID="{B3C44B92-52D5-42BF-9BAA-559F5E452BBA}" presName="rootText" presStyleLbl="node2" presStyleIdx="2" presStyleCnt="3">
        <dgm:presLayoutVars>
          <dgm:chPref val="3"/>
        </dgm:presLayoutVars>
      </dgm:prSet>
      <dgm:spPr/>
    </dgm:pt>
    <dgm:pt modelId="{5E4C0343-7D43-465E-A28B-324911455E39}" type="pres">
      <dgm:prSet presAssocID="{B3C44B92-52D5-42BF-9BAA-559F5E452BBA}" presName="rootConnector" presStyleLbl="node2" presStyleIdx="2" presStyleCnt="3"/>
      <dgm:spPr/>
    </dgm:pt>
    <dgm:pt modelId="{B42EA2FF-5D48-43CA-AB10-B32D0875D582}" type="pres">
      <dgm:prSet presAssocID="{B3C44B92-52D5-42BF-9BAA-559F5E452BBA}" presName="hierChild4" presStyleCnt="0"/>
      <dgm:spPr/>
    </dgm:pt>
    <dgm:pt modelId="{7103F56C-C41B-473C-A05D-FFA62D5E3828}" type="pres">
      <dgm:prSet presAssocID="{B0844BC9-16FD-47FB-94D8-73621B1F4D7B}" presName="Name35" presStyleLbl="parChTrans1D3" presStyleIdx="2" presStyleCnt="3"/>
      <dgm:spPr/>
    </dgm:pt>
    <dgm:pt modelId="{E1CD07B0-B98D-4AD2-A5D9-A03B09062AF7}" type="pres">
      <dgm:prSet presAssocID="{DEEE4C65-7E39-4738-B0B8-13ED7DD865EB}" presName="hierRoot2" presStyleCnt="0">
        <dgm:presLayoutVars>
          <dgm:hierBranch val="init"/>
        </dgm:presLayoutVars>
      </dgm:prSet>
      <dgm:spPr/>
    </dgm:pt>
    <dgm:pt modelId="{EBB225F4-C316-4B3B-993B-2A4A7BB916A1}" type="pres">
      <dgm:prSet presAssocID="{DEEE4C65-7E39-4738-B0B8-13ED7DD865EB}" presName="rootComposite" presStyleCnt="0"/>
      <dgm:spPr/>
    </dgm:pt>
    <dgm:pt modelId="{35EFD150-9CD4-4A8F-A080-0432F3779B57}" type="pres">
      <dgm:prSet presAssocID="{DEEE4C65-7E39-4738-B0B8-13ED7DD865EB}" presName="rootText" presStyleLbl="node3" presStyleIdx="2" presStyleCnt="3">
        <dgm:presLayoutVars>
          <dgm:chPref val="3"/>
        </dgm:presLayoutVars>
      </dgm:prSet>
      <dgm:spPr/>
    </dgm:pt>
    <dgm:pt modelId="{432E4522-A500-45DB-9754-B0D7610972B5}" type="pres">
      <dgm:prSet presAssocID="{DEEE4C65-7E39-4738-B0B8-13ED7DD865EB}" presName="rootConnector" presStyleLbl="node3" presStyleIdx="2" presStyleCnt="3"/>
      <dgm:spPr/>
    </dgm:pt>
    <dgm:pt modelId="{D79E0E97-E4A9-4CE6-8303-3A29A42B3857}" type="pres">
      <dgm:prSet presAssocID="{DEEE4C65-7E39-4738-B0B8-13ED7DD865EB}" presName="hierChild4" presStyleCnt="0"/>
      <dgm:spPr/>
    </dgm:pt>
    <dgm:pt modelId="{89FA221C-E107-4344-BF8E-90CBAFFEE68F}" type="pres">
      <dgm:prSet presAssocID="{DEEE4C65-7E39-4738-B0B8-13ED7DD865EB}" presName="hierChild5" presStyleCnt="0"/>
      <dgm:spPr/>
    </dgm:pt>
    <dgm:pt modelId="{75FB2959-A5BF-414B-8C4A-264EC6827508}" type="pres">
      <dgm:prSet presAssocID="{B3C44B92-52D5-42BF-9BAA-559F5E452BBA}" presName="hierChild5" presStyleCnt="0"/>
      <dgm:spPr/>
    </dgm:pt>
    <dgm:pt modelId="{53926BE6-B8DB-425D-B7A2-B4A7D2245732}" type="pres">
      <dgm:prSet presAssocID="{774AF153-2E8D-4A6B-9D2F-BEC8338BF84F}" presName="hierChild3" presStyleCnt="0"/>
      <dgm:spPr/>
    </dgm:pt>
  </dgm:ptLst>
  <dgm:cxnLst>
    <dgm:cxn modelId="{29F1D301-8447-4B14-B76B-0F1B19EC752D}" type="presOf" srcId="{01FB6A5E-05EA-46F8-B3D1-E1625D585990}" destId="{904E0876-32BE-4F3C-BE80-B9893CED9BF5}" srcOrd="0" destOrd="0" presId="urn:microsoft.com/office/officeart/2005/8/layout/orgChart1"/>
    <dgm:cxn modelId="{B6ED0502-06EC-49A4-B47C-B2648BF19030}" type="presOf" srcId="{B3C44B92-52D5-42BF-9BAA-559F5E452BBA}" destId="{3DD62E72-2440-43D8-A665-96B497276F54}" srcOrd="0" destOrd="0" presId="urn:microsoft.com/office/officeart/2005/8/layout/orgChart1"/>
    <dgm:cxn modelId="{801F2704-A2E8-4BFC-8C19-4DCBD0757A6A}" type="presOf" srcId="{60FCAEB4-3C06-4BD6-829F-650321983EDE}" destId="{076C8657-F84D-472F-824D-9B9A596400E2}" srcOrd="0" destOrd="0" presId="urn:microsoft.com/office/officeart/2005/8/layout/orgChart1"/>
    <dgm:cxn modelId="{FEFDB90C-D829-43A2-96DA-6FEE0EE556AC}" srcId="{774AF153-2E8D-4A6B-9D2F-BEC8338BF84F}" destId="{32A7C991-84C8-4774-A2DA-FE17DB0DA5BE}" srcOrd="0" destOrd="0" parTransId="{62154F7E-5BC3-416B-8ACE-648454A40B53}" sibTransId="{B08C3191-0341-4B19-B3C9-7BE1093A6D31}"/>
    <dgm:cxn modelId="{24EBD20D-3452-4D5B-A507-8CB5D3521140}" type="presOf" srcId="{774AF153-2E8D-4A6B-9D2F-BEC8338BF84F}" destId="{7B8C09CB-0093-43A1-9633-20F1F227B721}" srcOrd="1" destOrd="0" presId="urn:microsoft.com/office/officeart/2005/8/layout/orgChart1"/>
    <dgm:cxn modelId="{18B07F0F-9FFF-4BE7-92A2-9B6CB78B34CF}" type="presOf" srcId="{56B19734-9A65-40C0-9EB7-B64D8EB6E4E5}" destId="{5D2124A5-F5FD-4FEF-8B2E-85DC62E5796E}" srcOrd="0" destOrd="0" presId="urn:microsoft.com/office/officeart/2005/8/layout/orgChart1"/>
    <dgm:cxn modelId="{0E083050-8BAD-49F2-A8A2-ABCFDF1F8481}" type="presOf" srcId="{B5F17DD0-D504-4FAD-A20F-3A81FFE55956}" destId="{E797F299-6B82-4302-8B85-CA3F61799FF6}" srcOrd="1" destOrd="0" presId="urn:microsoft.com/office/officeart/2005/8/layout/orgChart1"/>
    <dgm:cxn modelId="{F6476154-DDAE-4FD8-9730-201EF1609CE6}" type="presOf" srcId="{DEEE4C65-7E39-4738-B0B8-13ED7DD865EB}" destId="{35EFD150-9CD4-4A8F-A080-0432F3779B57}" srcOrd="0" destOrd="0" presId="urn:microsoft.com/office/officeart/2005/8/layout/orgChart1"/>
    <dgm:cxn modelId="{51D17F56-52B1-4B87-BEBA-8048E493B80B}" type="presOf" srcId="{DEEE4C65-7E39-4738-B0B8-13ED7DD865EB}" destId="{432E4522-A500-45DB-9754-B0D7610972B5}" srcOrd="1" destOrd="0" presId="urn:microsoft.com/office/officeart/2005/8/layout/orgChart1"/>
    <dgm:cxn modelId="{13D90477-AA3C-4C96-9011-0CAC1C0D698C}" type="presOf" srcId="{60FCAEB4-3C06-4BD6-829F-650321983EDE}" destId="{B364D533-32E9-4E09-80D4-185F0AB44C3D}" srcOrd="1" destOrd="0" presId="urn:microsoft.com/office/officeart/2005/8/layout/orgChart1"/>
    <dgm:cxn modelId="{16D8CB7C-0B56-4964-8DAA-6292D3A4AC2A}" type="presOf" srcId="{774AF153-2E8D-4A6B-9D2F-BEC8338BF84F}" destId="{31586EF6-2FDC-41E9-BE8C-785E3A479DA4}" srcOrd="0" destOrd="0" presId="urn:microsoft.com/office/officeart/2005/8/layout/orgChart1"/>
    <dgm:cxn modelId="{9387347D-0374-4CFC-A5B8-16A42419461B}" srcId="{60FCAEB4-3C06-4BD6-829F-650321983EDE}" destId="{B5F17DD0-D504-4FAD-A20F-3A81FFE55956}" srcOrd="0" destOrd="0" parTransId="{56B19734-9A65-40C0-9EB7-B64D8EB6E4E5}" sibTransId="{C16B66C7-F591-47C8-BC85-4F9166ABE9B7}"/>
    <dgm:cxn modelId="{8E096E7D-3A20-4DAA-8845-EF174EC12853}" type="presOf" srcId="{2DBCEEEE-137E-4451-9D20-0D3FABDF8CBF}" destId="{CA9546C8-4390-4E58-9AC3-0FB286A2C887}" srcOrd="0" destOrd="0" presId="urn:microsoft.com/office/officeart/2005/8/layout/orgChart1"/>
    <dgm:cxn modelId="{87DF6081-5277-4A2D-9AD2-80817A401111}" srcId="{32A7C991-84C8-4774-A2DA-FE17DB0DA5BE}" destId="{01FB6A5E-05EA-46F8-B3D1-E1625D585990}" srcOrd="0" destOrd="0" parTransId="{DC5E52AB-EF54-441D-BB93-D6EA50C5E473}" sibTransId="{6149FE42-4BEC-4E58-94F3-99272D179A00}"/>
    <dgm:cxn modelId="{ABA8B288-6358-4664-AB49-7F0EA979D21E}" type="presOf" srcId="{38B72653-E7C2-4140-8A90-AFC4BB8C2543}" destId="{B4233877-777B-4579-B836-C623DD045CC7}" srcOrd="0" destOrd="0" presId="urn:microsoft.com/office/officeart/2005/8/layout/orgChart1"/>
    <dgm:cxn modelId="{68DAD094-4570-4B99-9669-8B377AADB65B}" type="presOf" srcId="{32A7C991-84C8-4774-A2DA-FE17DB0DA5BE}" destId="{7BE1946E-CD64-4D44-9EDD-A598678A7AE6}" srcOrd="0" destOrd="0" presId="urn:microsoft.com/office/officeart/2005/8/layout/orgChart1"/>
    <dgm:cxn modelId="{CE609097-64F8-4B10-B1CA-9F8F0482C42C}" srcId="{E62184EB-8698-4D85-9D2E-B458C6BEB4F1}" destId="{774AF153-2E8D-4A6B-9D2F-BEC8338BF84F}" srcOrd="0" destOrd="0" parTransId="{82546C3C-F57C-4D72-8740-53941FED8123}" sibTransId="{7A2B1926-2A75-4D38-9203-AEB3028C312D}"/>
    <dgm:cxn modelId="{1817DDA2-3011-408F-92C9-179A564E85ED}" type="presOf" srcId="{01FB6A5E-05EA-46F8-B3D1-E1625D585990}" destId="{73B3432E-7F7E-4419-864A-C544C0DD3327}" srcOrd="1" destOrd="0" presId="urn:microsoft.com/office/officeart/2005/8/layout/orgChart1"/>
    <dgm:cxn modelId="{D24CF7A5-8138-45E8-A0B7-5BD63A50D6F7}" type="presOf" srcId="{B5F17DD0-D504-4FAD-A20F-3A81FFE55956}" destId="{2C7C5AE1-8F25-46FE-B841-965A1D753C07}" srcOrd="0" destOrd="0" presId="urn:microsoft.com/office/officeart/2005/8/layout/orgChart1"/>
    <dgm:cxn modelId="{98BAD0A8-FE21-41F6-A1B5-BE81EBC7F65E}" type="presOf" srcId="{B3C44B92-52D5-42BF-9BAA-559F5E452BBA}" destId="{5E4C0343-7D43-465E-A28B-324911455E39}" srcOrd="1" destOrd="0" presId="urn:microsoft.com/office/officeart/2005/8/layout/orgChart1"/>
    <dgm:cxn modelId="{7BB755A9-2154-4D0E-9D0A-A22A2194A1B5}" type="presOf" srcId="{62154F7E-5BC3-416B-8ACE-648454A40B53}" destId="{BA7350F3-F193-4663-A2DF-CF896BF42BBF}" srcOrd="0" destOrd="0" presId="urn:microsoft.com/office/officeart/2005/8/layout/orgChart1"/>
    <dgm:cxn modelId="{5ABFC6AB-0598-43F1-AF01-A06813276A1F}" type="presOf" srcId="{DC5E52AB-EF54-441D-BB93-D6EA50C5E473}" destId="{B8E76003-81FD-45D7-9AA7-C5F40C908C5E}" srcOrd="0" destOrd="0" presId="urn:microsoft.com/office/officeart/2005/8/layout/orgChart1"/>
    <dgm:cxn modelId="{7D8234D3-D614-45F6-A0B1-72CD04F8A2FE}" type="presOf" srcId="{32A7C991-84C8-4774-A2DA-FE17DB0DA5BE}" destId="{FEC0C7CA-3764-467A-8315-9A9FD647C28F}" srcOrd="1" destOrd="0" presId="urn:microsoft.com/office/officeart/2005/8/layout/orgChart1"/>
    <dgm:cxn modelId="{9FE786DC-3497-44C8-A9ED-E0048C8BE3FC}" type="presOf" srcId="{E62184EB-8698-4D85-9D2E-B458C6BEB4F1}" destId="{9F5A1B2D-4C96-40C1-8644-1C304A7B14E3}" srcOrd="0" destOrd="0" presId="urn:microsoft.com/office/officeart/2005/8/layout/orgChart1"/>
    <dgm:cxn modelId="{C01250E6-3425-4478-BA50-4CC8FC118747}" type="presOf" srcId="{B0844BC9-16FD-47FB-94D8-73621B1F4D7B}" destId="{7103F56C-C41B-473C-A05D-FFA62D5E3828}" srcOrd="0" destOrd="0" presId="urn:microsoft.com/office/officeart/2005/8/layout/orgChart1"/>
    <dgm:cxn modelId="{40E814E8-3DF6-47A2-A323-43B9EC19CD92}" srcId="{B3C44B92-52D5-42BF-9BAA-559F5E452BBA}" destId="{DEEE4C65-7E39-4738-B0B8-13ED7DD865EB}" srcOrd="0" destOrd="0" parTransId="{B0844BC9-16FD-47FB-94D8-73621B1F4D7B}" sibTransId="{68572C8F-B1FF-4C91-8E92-F5B1BFA7F26C}"/>
    <dgm:cxn modelId="{5D502CF0-EB73-470A-8145-5E24306B1914}" srcId="{774AF153-2E8D-4A6B-9D2F-BEC8338BF84F}" destId="{B3C44B92-52D5-42BF-9BAA-559F5E452BBA}" srcOrd="2" destOrd="0" parTransId="{38B72653-E7C2-4140-8A90-AFC4BB8C2543}" sibTransId="{6EA27491-2DFF-4A82-BF75-A9B8FD0698DA}"/>
    <dgm:cxn modelId="{286C7BFD-0E74-4D50-B373-7186C99FF7AA}" srcId="{774AF153-2E8D-4A6B-9D2F-BEC8338BF84F}" destId="{60FCAEB4-3C06-4BD6-829F-650321983EDE}" srcOrd="1" destOrd="0" parTransId="{2DBCEEEE-137E-4451-9D20-0D3FABDF8CBF}" sibTransId="{2D967AD0-4A4F-46FB-BF5A-A32E048956D0}"/>
    <dgm:cxn modelId="{D62AEEF7-F643-4C3B-B0C2-B7F7A052C682}" type="presParOf" srcId="{9F5A1B2D-4C96-40C1-8644-1C304A7B14E3}" destId="{C2D2EB81-61E2-4852-AD27-7A7B371EB404}" srcOrd="0" destOrd="0" presId="urn:microsoft.com/office/officeart/2005/8/layout/orgChart1"/>
    <dgm:cxn modelId="{E5C77420-67F7-4970-9CF0-465887018DDB}" type="presParOf" srcId="{C2D2EB81-61E2-4852-AD27-7A7B371EB404}" destId="{BC5AD69C-B82A-4C9F-9FB4-FF6D5D05319B}" srcOrd="0" destOrd="0" presId="urn:microsoft.com/office/officeart/2005/8/layout/orgChart1"/>
    <dgm:cxn modelId="{D2693212-C9B8-4425-AE3F-E4CAD3BD11CF}" type="presParOf" srcId="{BC5AD69C-B82A-4C9F-9FB4-FF6D5D05319B}" destId="{31586EF6-2FDC-41E9-BE8C-785E3A479DA4}" srcOrd="0" destOrd="0" presId="urn:microsoft.com/office/officeart/2005/8/layout/orgChart1"/>
    <dgm:cxn modelId="{EA6627BC-F698-4390-93C8-F51D02A9C6DD}" type="presParOf" srcId="{BC5AD69C-B82A-4C9F-9FB4-FF6D5D05319B}" destId="{7B8C09CB-0093-43A1-9633-20F1F227B721}" srcOrd="1" destOrd="0" presId="urn:microsoft.com/office/officeart/2005/8/layout/orgChart1"/>
    <dgm:cxn modelId="{1D0AF4D7-0B6A-4E5A-A477-D0CB47B4E0E1}" type="presParOf" srcId="{C2D2EB81-61E2-4852-AD27-7A7B371EB404}" destId="{44F1D212-9A22-4B5E-8D00-962B696F2E3A}" srcOrd="1" destOrd="0" presId="urn:microsoft.com/office/officeart/2005/8/layout/orgChart1"/>
    <dgm:cxn modelId="{7AE23B4F-D40C-4945-949A-9382A0BFA3D8}" type="presParOf" srcId="{44F1D212-9A22-4B5E-8D00-962B696F2E3A}" destId="{BA7350F3-F193-4663-A2DF-CF896BF42BBF}" srcOrd="0" destOrd="0" presId="urn:microsoft.com/office/officeart/2005/8/layout/orgChart1"/>
    <dgm:cxn modelId="{7DC32455-C916-4597-815C-47C7965CB754}" type="presParOf" srcId="{44F1D212-9A22-4B5E-8D00-962B696F2E3A}" destId="{1487EA9D-B410-4E06-B418-F96339CBCDA9}" srcOrd="1" destOrd="0" presId="urn:microsoft.com/office/officeart/2005/8/layout/orgChart1"/>
    <dgm:cxn modelId="{73692D20-E33D-4AB2-87B5-3C3571942495}" type="presParOf" srcId="{1487EA9D-B410-4E06-B418-F96339CBCDA9}" destId="{42EC2B03-FD98-49A1-AB75-901B54A5E650}" srcOrd="0" destOrd="0" presId="urn:microsoft.com/office/officeart/2005/8/layout/orgChart1"/>
    <dgm:cxn modelId="{64F027D2-81F3-4B88-B2F5-876B52B4D7FE}" type="presParOf" srcId="{42EC2B03-FD98-49A1-AB75-901B54A5E650}" destId="{7BE1946E-CD64-4D44-9EDD-A598678A7AE6}" srcOrd="0" destOrd="0" presId="urn:microsoft.com/office/officeart/2005/8/layout/orgChart1"/>
    <dgm:cxn modelId="{E8C45B8A-2D6A-41F8-8C50-8D7CF00C8BF1}" type="presParOf" srcId="{42EC2B03-FD98-49A1-AB75-901B54A5E650}" destId="{FEC0C7CA-3764-467A-8315-9A9FD647C28F}" srcOrd="1" destOrd="0" presId="urn:microsoft.com/office/officeart/2005/8/layout/orgChart1"/>
    <dgm:cxn modelId="{635657D6-34B5-497E-AE6B-A3B1AC248DCC}" type="presParOf" srcId="{1487EA9D-B410-4E06-B418-F96339CBCDA9}" destId="{BCA00A58-F790-4C6B-9516-1015BF6F9BE2}" srcOrd="1" destOrd="0" presId="urn:microsoft.com/office/officeart/2005/8/layout/orgChart1"/>
    <dgm:cxn modelId="{FFA4B991-37E1-463C-A3A2-E90AF7C3B2D2}" type="presParOf" srcId="{BCA00A58-F790-4C6B-9516-1015BF6F9BE2}" destId="{B8E76003-81FD-45D7-9AA7-C5F40C908C5E}" srcOrd="0" destOrd="0" presId="urn:microsoft.com/office/officeart/2005/8/layout/orgChart1"/>
    <dgm:cxn modelId="{CD1C712F-3954-4992-84E1-2B69AE9E368A}" type="presParOf" srcId="{BCA00A58-F790-4C6B-9516-1015BF6F9BE2}" destId="{A3BCE46B-7B45-4862-AB53-1A4691309158}" srcOrd="1" destOrd="0" presId="urn:microsoft.com/office/officeart/2005/8/layout/orgChart1"/>
    <dgm:cxn modelId="{DEDE9CEE-6DBD-4FAF-A0D7-DD2625B1CA0A}" type="presParOf" srcId="{A3BCE46B-7B45-4862-AB53-1A4691309158}" destId="{9A169203-80D0-444E-B863-6D063838E96A}" srcOrd="0" destOrd="0" presId="urn:microsoft.com/office/officeart/2005/8/layout/orgChart1"/>
    <dgm:cxn modelId="{46D896C4-BE09-44E3-A8B7-68D86C03BB99}" type="presParOf" srcId="{9A169203-80D0-444E-B863-6D063838E96A}" destId="{904E0876-32BE-4F3C-BE80-B9893CED9BF5}" srcOrd="0" destOrd="0" presId="urn:microsoft.com/office/officeart/2005/8/layout/orgChart1"/>
    <dgm:cxn modelId="{83B2C48A-5FD1-40C6-9ACC-1BD35297DEEA}" type="presParOf" srcId="{9A169203-80D0-444E-B863-6D063838E96A}" destId="{73B3432E-7F7E-4419-864A-C544C0DD3327}" srcOrd="1" destOrd="0" presId="urn:microsoft.com/office/officeart/2005/8/layout/orgChart1"/>
    <dgm:cxn modelId="{3115B32A-280F-4C8B-B4A6-CC0948E839E1}" type="presParOf" srcId="{A3BCE46B-7B45-4862-AB53-1A4691309158}" destId="{F5824423-B671-462A-9383-6A9FE2D8C467}" srcOrd="1" destOrd="0" presId="urn:microsoft.com/office/officeart/2005/8/layout/orgChart1"/>
    <dgm:cxn modelId="{0B62C8D1-8E80-4DED-AD58-14CC23365406}" type="presParOf" srcId="{A3BCE46B-7B45-4862-AB53-1A4691309158}" destId="{510047B2-08FF-433A-AB09-31710E506A47}" srcOrd="2" destOrd="0" presId="urn:microsoft.com/office/officeart/2005/8/layout/orgChart1"/>
    <dgm:cxn modelId="{827D93E6-2071-43EF-AF42-04290B47F7B5}" type="presParOf" srcId="{1487EA9D-B410-4E06-B418-F96339CBCDA9}" destId="{87B74E7B-1FC4-4EA6-A87B-FECF51DDFF44}" srcOrd="2" destOrd="0" presId="urn:microsoft.com/office/officeart/2005/8/layout/orgChart1"/>
    <dgm:cxn modelId="{8FC2AFC7-19E7-42C4-93B6-699670368DFA}" type="presParOf" srcId="{44F1D212-9A22-4B5E-8D00-962B696F2E3A}" destId="{CA9546C8-4390-4E58-9AC3-0FB286A2C887}" srcOrd="2" destOrd="0" presId="urn:microsoft.com/office/officeart/2005/8/layout/orgChart1"/>
    <dgm:cxn modelId="{BBD47FEA-98CE-47CB-949A-A97F18D13231}" type="presParOf" srcId="{44F1D212-9A22-4B5E-8D00-962B696F2E3A}" destId="{68A4E546-7390-445A-AB77-FD720BDFAC0D}" srcOrd="3" destOrd="0" presId="urn:microsoft.com/office/officeart/2005/8/layout/orgChart1"/>
    <dgm:cxn modelId="{0EA74AB2-11BA-4F90-815E-D76341715D33}" type="presParOf" srcId="{68A4E546-7390-445A-AB77-FD720BDFAC0D}" destId="{BD326949-062F-4B1D-A1EE-86A41D79D58D}" srcOrd="0" destOrd="0" presId="urn:microsoft.com/office/officeart/2005/8/layout/orgChart1"/>
    <dgm:cxn modelId="{407CAA81-A1C7-4A2C-A73E-90AA193D4502}" type="presParOf" srcId="{BD326949-062F-4B1D-A1EE-86A41D79D58D}" destId="{076C8657-F84D-472F-824D-9B9A596400E2}" srcOrd="0" destOrd="0" presId="urn:microsoft.com/office/officeart/2005/8/layout/orgChart1"/>
    <dgm:cxn modelId="{28AA7AE9-8694-460E-8ADA-5899A2362FBD}" type="presParOf" srcId="{BD326949-062F-4B1D-A1EE-86A41D79D58D}" destId="{B364D533-32E9-4E09-80D4-185F0AB44C3D}" srcOrd="1" destOrd="0" presId="urn:microsoft.com/office/officeart/2005/8/layout/orgChart1"/>
    <dgm:cxn modelId="{B4E840ED-3CDC-42C5-9D29-85C703199145}" type="presParOf" srcId="{68A4E546-7390-445A-AB77-FD720BDFAC0D}" destId="{E0C8107D-D6DA-4408-86E6-3D71AABE48FA}" srcOrd="1" destOrd="0" presId="urn:microsoft.com/office/officeart/2005/8/layout/orgChart1"/>
    <dgm:cxn modelId="{D0FB569E-7EA6-4B3C-A3AA-C44527B2C120}" type="presParOf" srcId="{E0C8107D-D6DA-4408-86E6-3D71AABE48FA}" destId="{5D2124A5-F5FD-4FEF-8B2E-85DC62E5796E}" srcOrd="0" destOrd="0" presId="urn:microsoft.com/office/officeart/2005/8/layout/orgChart1"/>
    <dgm:cxn modelId="{9B8869B6-3EDD-4E44-B466-40483D448369}" type="presParOf" srcId="{E0C8107D-D6DA-4408-86E6-3D71AABE48FA}" destId="{6A4950D2-79DE-47EC-BFD5-2FD021B5821A}" srcOrd="1" destOrd="0" presId="urn:microsoft.com/office/officeart/2005/8/layout/orgChart1"/>
    <dgm:cxn modelId="{2D2EBF76-0CAB-4FCA-8C56-F3DF6031D51F}" type="presParOf" srcId="{6A4950D2-79DE-47EC-BFD5-2FD021B5821A}" destId="{BAE15042-6B00-425A-A889-65B1BFEEEA4B}" srcOrd="0" destOrd="0" presId="urn:microsoft.com/office/officeart/2005/8/layout/orgChart1"/>
    <dgm:cxn modelId="{A4C0BF3F-BFD9-48FC-810F-DCDCC00D8F37}" type="presParOf" srcId="{BAE15042-6B00-425A-A889-65B1BFEEEA4B}" destId="{2C7C5AE1-8F25-46FE-B841-965A1D753C07}" srcOrd="0" destOrd="0" presId="urn:microsoft.com/office/officeart/2005/8/layout/orgChart1"/>
    <dgm:cxn modelId="{46B0C491-4A0A-45B5-B692-29DC2CAD2651}" type="presParOf" srcId="{BAE15042-6B00-425A-A889-65B1BFEEEA4B}" destId="{E797F299-6B82-4302-8B85-CA3F61799FF6}" srcOrd="1" destOrd="0" presId="urn:microsoft.com/office/officeart/2005/8/layout/orgChart1"/>
    <dgm:cxn modelId="{58E2CEE9-DBC0-4C36-8106-852895F52BDD}" type="presParOf" srcId="{6A4950D2-79DE-47EC-BFD5-2FD021B5821A}" destId="{87171586-1E6C-4AA4-A23D-ADACB5281847}" srcOrd="1" destOrd="0" presId="urn:microsoft.com/office/officeart/2005/8/layout/orgChart1"/>
    <dgm:cxn modelId="{DC1A409F-10C4-4144-8C13-4C9475C74779}" type="presParOf" srcId="{6A4950D2-79DE-47EC-BFD5-2FD021B5821A}" destId="{8CE0F85A-DE80-4F8A-9945-3C7EA6AC3866}" srcOrd="2" destOrd="0" presId="urn:microsoft.com/office/officeart/2005/8/layout/orgChart1"/>
    <dgm:cxn modelId="{5371BF94-BE95-419C-BE34-FECCAD890243}" type="presParOf" srcId="{68A4E546-7390-445A-AB77-FD720BDFAC0D}" destId="{FD6D0FA3-14E8-4CB3-90E1-591C014F959D}" srcOrd="2" destOrd="0" presId="urn:microsoft.com/office/officeart/2005/8/layout/orgChart1"/>
    <dgm:cxn modelId="{C54C314B-9845-4C7C-95B7-5ABD5D8ED032}" type="presParOf" srcId="{44F1D212-9A22-4B5E-8D00-962B696F2E3A}" destId="{B4233877-777B-4579-B836-C623DD045CC7}" srcOrd="4" destOrd="0" presId="urn:microsoft.com/office/officeart/2005/8/layout/orgChart1"/>
    <dgm:cxn modelId="{3FCA5C8C-9093-4240-81DC-0C35579CE507}" type="presParOf" srcId="{44F1D212-9A22-4B5E-8D00-962B696F2E3A}" destId="{DC0FF9DD-7B7B-444A-8E79-9A734A531EDC}" srcOrd="5" destOrd="0" presId="urn:microsoft.com/office/officeart/2005/8/layout/orgChart1"/>
    <dgm:cxn modelId="{8D7877DE-B5DB-4EDE-A2D1-2EB0AFCDE236}" type="presParOf" srcId="{DC0FF9DD-7B7B-444A-8E79-9A734A531EDC}" destId="{692547A5-2A9B-4B58-B87E-9FC7827E329E}" srcOrd="0" destOrd="0" presId="urn:microsoft.com/office/officeart/2005/8/layout/orgChart1"/>
    <dgm:cxn modelId="{4854A429-D7B2-443F-9198-C69AC50CCCD0}" type="presParOf" srcId="{692547A5-2A9B-4B58-B87E-9FC7827E329E}" destId="{3DD62E72-2440-43D8-A665-96B497276F54}" srcOrd="0" destOrd="0" presId="urn:microsoft.com/office/officeart/2005/8/layout/orgChart1"/>
    <dgm:cxn modelId="{CF6B2880-44D9-4A22-A658-9BCC578F6B3C}" type="presParOf" srcId="{692547A5-2A9B-4B58-B87E-9FC7827E329E}" destId="{5E4C0343-7D43-465E-A28B-324911455E39}" srcOrd="1" destOrd="0" presId="urn:microsoft.com/office/officeart/2005/8/layout/orgChart1"/>
    <dgm:cxn modelId="{8AA7AD69-548C-48C0-9C4D-CA9C8800485D}" type="presParOf" srcId="{DC0FF9DD-7B7B-444A-8E79-9A734A531EDC}" destId="{B42EA2FF-5D48-43CA-AB10-B32D0875D582}" srcOrd="1" destOrd="0" presId="urn:microsoft.com/office/officeart/2005/8/layout/orgChart1"/>
    <dgm:cxn modelId="{85FBAD16-08A7-4813-9C7E-43176CDBFE73}" type="presParOf" srcId="{B42EA2FF-5D48-43CA-AB10-B32D0875D582}" destId="{7103F56C-C41B-473C-A05D-FFA62D5E3828}" srcOrd="0" destOrd="0" presId="urn:microsoft.com/office/officeart/2005/8/layout/orgChart1"/>
    <dgm:cxn modelId="{D5523E22-0184-4C80-8102-0A6E024DE140}" type="presParOf" srcId="{B42EA2FF-5D48-43CA-AB10-B32D0875D582}" destId="{E1CD07B0-B98D-4AD2-A5D9-A03B09062AF7}" srcOrd="1" destOrd="0" presId="urn:microsoft.com/office/officeart/2005/8/layout/orgChart1"/>
    <dgm:cxn modelId="{0CFC91EA-A002-4B4C-B2D9-330B23F2737D}" type="presParOf" srcId="{E1CD07B0-B98D-4AD2-A5D9-A03B09062AF7}" destId="{EBB225F4-C316-4B3B-993B-2A4A7BB916A1}" srcOrd="0" destOrd="0" presId="urn:microsoft.com/office/officeart/2005/8/layout/orgChart1"/>
    <dgm:cxn modelId="{64FC0D40-ECB7-401E-B4AB-BBF145647190}" type="presParOf" srcId="{EBB225F4-C316-4B3B-993B-2A4A7BB916A1}" destId="{35EFD150-9CD4-4A8F-A080-0432F3779B57}" srcOrd="0" destOrd="0" presId="urn:microsoft.com/office/officeart/2005/8/layout/orgChart1"/>
    <dgm:cxn modelId="{CD5F818E-89A9-40BD-819F-0CA40DB3003D}" type="presParOf" srcId="{EBB225F4-C316-4B3B-993B-2A4A7BB916A1}" destId="{432E4522-A500-45DB-9754-B0D7610972B5}" srcOrd="1" destOrd="0" presId="urn:microsoft.com/office/officeart/2005/8/layout/orgChart1"/>
    <dgm:cxn modelId="{AC1D0234-7539-4206-8C84-31101C3804EC}" type="presParOf" srcId="{E1CD07B0-B98D-4AD2-A5D9-A03B09062AF7}" destId="{D79E0E97-E4A9-4CE6-8303-3A29A42B3857}" srcOrd="1" destOrd="0" presId="urn:microsoft.com/office/officeart/2005/8/layout/orgChart1"/>
    <dgm:cxn modelId="{9CEE5DFC-9A2B-426B-B102-4E466C9F6931}" type="presParOf" srcId="{E1CD07B0-B98D-4AD2-A5D9-A03B09062AF7}" destId="{89FA221C-E107-4344-BF8E-90CBAFFEE68F}" srcOrd="2" destOrd="0" presId="urn:microsoft.com/office/officeart/2005/8/layout/orgChart1"/>
    <dgm:cxn modelId="{BE5C1B03-93EE-47E4-9484-729A4EB249A6}" type="presParOf" srcId="{DC0FF9DD-7B7B-444A-8E79-9A734A531EDC}" destId="{75FB2959-A5BF-414B-8C4A-264EC6827508}" srcOrd="2" destOrd="0" presId="urn:microsoft.com/office/officeart/2005/8/layout/orgChart1"/>
    <dgm:cxn modelId="{FD081F6C-D228-4512-B305-6E6CC4585398}" type="presParOf" srcId="{C2D2EB81-61E2-4852-AD27-7A7B371EB404}" destId="{53926BE6-B8DB-425D-B7A2-B4A7D2245732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44BCD28-BAD4-462B-8AA9-9DA988DB2962}" type="doc">
      <dgm:prSet loTypeId="urn:microsoft.com/office/officeart/2005/8/layout/default" loCatId="list" qsTypeId="urn:microsoft.com/office/officeart/2005/8/quickstyle/3d1#2" qsCatId="3D" csTypeId="urn:microsoft.com/office/officeart/2005/8/colors/colorful3#2" csCatId="colorful" phldr="1"/>
      <dgm:spPr/>
      <dgm:t>
        <a:bodyPr/>
        <a:lstStyle/>
        <a:p>
          <a:endParaRPr lang="en-GB"/>
        </a:p>
      </dgm:t>
    </dgm:pt>
    <dgm:pt modelId="{ADE8108A-5495-460E-8CA6-18D75750EC4B}">
      <dgm:prSet phldrT="[Text]"/>
      <dgm:spPr/>
      <dgm:t>
        <a:bodyPr/>
        <a:lstStyle/>
        <a:p>
          <a:r>
            <a:rPr lang="en-GB"/>
            <a:t>NSAID</a:t>
          </a:r>
        </a:p>
        <a:p>
          <a:r>
            <a:rPr lang="en-GB"/>
            <a:t>Nonsteroidal Anti Inflammatory Drugs</a:t>
          </a:r>
        </a:p>
      </dgm:t>
    </dgm:pt>
    <dgm:pt modelId="{E87F140E-EB18-4446-B1CE-E663EEBE4A19}" type="parTrans" cxnId="{937A2286-75DA-46B3-8BC7-A3F2D4522C5C}">
      <dgm:prSet/>
      <dgm:spPr/>
      <dgm:t>
        <a:bodyPr/>
        <a:lstStyle/>
        <a:p>
          <a:endParaRPr lang="en-GB"/>
        </a:p>
      </dgm:t>
    </dgm:pt>
    <dgm:pt modelId="{3E29AD7B-D3CE-473F-BAAD-55B30C555266}" type="sibTrans" cxnId="{937A2286-75DA-46B3-8BC7-A3F2D4522C5C}">
      <dgm:prSet/>
      <dgm:spPr/>
      <dgm:t>
        <a:bodyPr/>
        <a:lstStyle/>
        <a:p>
          <a:endParaRPr lang="en-GB"/>
        </a:p>
      </dgm:t>
    </dgm:pt>
    <dgm:pt modelId="{7F1B2EB0-7800-4C84-98CF-9DFA02D1967A}">
      <dgm:prSet/>
      <dgm:spPr/>
      <dgm:t>
        <a:bodyPr/>
        <a:lstStyle/>
        <a:p>
          <a:r>
            <a:rPr lang="en-GB">
              <a:latin typeface="Aptos Display" panose="02110004020202020204"/>
            </a:rPr>
            <a:t>OTC</a:t>
          </a:r>
        </a:p>
        <a:p>
          <a:r>
            <a:rPr lang="en-GB">
              <a:latin typeface="Aptos Display" panose="02110004020202020204"/>
            </a:rPr>
            <a:t>Over The Counter</a:t>
          </a:r>
        </a:p>
      </dgm:t>
    </dgm:pt>
    <dgm:pt modelId="{27408FD0-4C28-4752-9A80-634315995475}" type="parTrans" cxnId="{E3B6BFE5-241A-463A-8B6B-9FCFD0DC4625}">
      <dgm:prSet/>
      <dgm:spPr/>
      <dgm:t>
        <a:bodyPr/>
        <a:lstStyle/>
        <a:p>
          <a:endParaRPr lang="en-GB"/>
        </a:p>
      </dgm:t>
    </dgm:pt>
    <dgm:pt modelId="{2F4E0E69-A0CB-427F-9D90-47144766B557}" type="sibTrans" cxnId="{E3B6BFE5-241A-463A-8B6B-9FCFD0DC4625}">
      <dgm:prSet/>
      <dgm:spPr/>
      <dgm:t>
        <a:bodyPr/>
        <a:lstStyle/>
        <a:p>
          <a:endParaRPr lang="en-GB"/>
        </a:p>
      </dgm:t>
    </dgm:pt>
    <dgm:pt modelId="{D05CFD1E-2A73-4A93-97A2-526D26F8B2E1}">
      <dgm:prSet/>
      <dgm:spPr/>
      <dgm:t>
        <a:bodyPr/>
        <a:lstStyle/>
        <a:p>
          <a:r>
            <a:rPr lang="en-GB"/>
            <a:t>M</a:t>
          </a:r>
        </a:p>
        <a:p>
          <a:r>
            <a:rPr lang="en-GB"/>
            <a:t>Month</a:t>
          </a:r>
        </a:p>
      </dgm:t>
    </dgm:pt>
    <dgm:pt modelId="{77ADDED7-4879-41EA-8E4B-5C61B057CC90}" type="parTrans" cxnId="{9421FE9C-5CAE-4945-AC88-4E71CB75BDC2}">
      <dgm:prSet/>
      <dgm:spPr/>
      <dgm:t>
        <a:bodyPr/>
        <a:lstStyle/>
        <a:p>
          <a:endParaRPr lang="en-GB"/>
        </a:p>
      </dgm:t>
    </dgm:pt>
    <dgm:pt modelId="{E4425414-B9DC-459D-97A4-55985D29A02E}" type="sibTrans" cxnId="{9421FE9C-5CAE-4945-AC88-4E71CB75BDC2}">
      <dgm:prSet/>
      <dgm:spPr/>
      <dgm:t>
        <a:bodyPr/>
        <a:lstStyle/>
        <a:p>
          <a:endParaRPr lang="en-GB"/>
        </a:p>
      </dgm:t>
    </dgm:pt>
    <dgm:pt modelId="{B54A67F3-1D17-458F-959B-00F4A8C62B4A}">
      <dgm:prSet/>
      <dgm:spPr/>
      <dgm:t>
        <a:bodyPr/>
        <a:lstStyle/>
        <a:p>
          <a:r>
            <a:rPr lang="en-GB"/>
            <a:t>PST</a:t>
          </a:r>
        </a:p>
        <a:p>
          <a:r>
            <a:rPr lang="en-GB"/>
            <a:t>Patient Services Team</a:t>
          </a:r>
        </a:p>
      </dgm:t>
    </dgm:pt>
    <dgm:pt modelId="{230AF90C-A4D5-4834-A8CC-3B83AC1404AD}" type="parTrans" cxnId="{8EA93C9A-4CAB-4D1A-9F79-B03A62E685D7}">
      <dgm:prSet/>
      <dgm:spPr/>
      <dgm:t>
        <a:bodyPr/>
        <a:lstStyle/>
        <a:p>
          <a:endParaRPr lang="en-GB"/>
        </a:p>
      </dgm:t>
    </dgm:pt>
    <dgm:pt modelId="{6F66BF43-407F-4247-95DD-03B65F43635A}" type="sibTrans" cxnId="{8EA93C9A-4CAB-4D1A-9F79-B03A62E685D7}">
      <dgm:prSet/>
      <dgm:spPr/>
      <dgm:t>
        <a:bodyPr/>
        <a:lstStyle/>
        <a:p>
          <a:endParaRPr lang="en-GB"/>
        </a:p>
      </dgm:t>
    </dgm:pt>
    <dgm:pt modelId="{C80FC930-050D-4B62-A3AC-C92333DB95D5}">
      <dgm:prSet/>
      <dgm:spPr/>
      <dgm:t>
        <a:bodyPr/>
        <a:lstStyle/>
        <a:p>
          <a:r>
            <a:rPr lang="en-GB"/>
            <a:t>SCA</a:t>
          </a:r>
        </a:p>
        <a:p>
          <a:r>
            <a:rPr lang="en-GB"/>
            <a:t>Shared Care Agreement</a:t>
          </a:r>
        </a:p>
      </dgm:t>
    </dgm:pt>
    <dgm:pt modelId="{29B94ED5-3012-4621-A5D3-22C13F4CC259}" type="parTrans" cxnId="{A92951EE-6AFB-47F3-8B9B-36517D51F2F1}">
      <dgm:prSet/>
      <dgm:spPr/>
      <dgm:t>
        <a:bodyPr/>
        <a:lstStyle/>
        <a:p>
          <a:endParaRPr lang="en-GB"/>
        </a:p>
      </dgm:t>
    </dgm:pt>
    <dgm:pt modelId="{FDA55591-32CD-4381-9E91-6F4E8D33729F}" type="sibTrans" cxnId="{A92951EE-6AFB-47F3-8B9B-36517D51F2F1}">
      <dgm:prSet/>
      <dgm:spPr/>
      <dgm:t>
        <a:bodyPr/>
        <a:lstStyle/>
        <a:p>
          <a:endParaRPr lang="en-GB"/>
        </a:p>
      </dgm:t>
    </dgm:pt>
    <dgm:pt modelId="{80841F26-7CF8-4567-9F0E-AB27F1D73CD1}">
      <dgm:prSet/>
      <dgm:spPr/>
      <dgm:t>
        <a:bodyPr/>
        <a:lstStyle/>
        <a:p>
          <a:r>
            <a:rPr lang="en-GB"/>
            <a:t>BP</a:t>
          </a:r>
        </a:p>
        <a:p>
          <a:r>
            <a:rPr lang="en-GB"/>
            <a:t>Blood Pressure</a:t>
          </a:r>
        </a:p>
      </dgm:t>
    </dgm:pt>
    <dgm:pt modelId="{46DB6FC8-B387-4692-BAEC-40F997CAC805}" type="parTrans" cxnId="{A24E0470-959C-4777-A7E1-410425E54F15}">
      <dgm:prSet/>
      <dgm:spPr/>
      <dgm:t>
        <a:bodyPr/>
        <a:lstStyle/>
        <a:p>
          <a:endParaRPr lang="en-GB"/>
        </a:p>
      </dgm:t>
    </dgm:pt>
    <dgm:pt modelId="{936FDAF9-C61F-4681-8689-2E4E29DE7A0E}" type="sibTrans" cxnId="{A24E0470-959C-4777-A7E1-410425E54F15}">
      <dgm:prSet/>
      <dgm:spPr/>
      <dgm:t>
        <a:bodyPr/>
        <a:lstStyle/>
        <a:p>
          <a:endParaRPr lang="en-GB"/>
        </a:p>
      </dgm:t>
    </dgm:pt>
    <dgm:pt modelId="{3B4B00F2-71B4-4AA2-85C9-13692BC855A1}">
      <dgm:prSet/>
      <dgm:spPr/>
      <dgm:t>
        <a:bodyPr/>
        <a:lstStyle/>
        <a:p>
          <a:r>
            <a:rPr lang="en-GB"/>
            <a:t>APC</a:t>
          </a:r>
        </a:p>
        <a:p>
          <a:r>
            <a:rPr lang="en-GB"/>
            <a:t>Area Prescribing Committee</a:t>
          </a:r>
        </a:p>
      </dgm:t>
    </dgm:pt>
    <dgm:pt modelId="{76E67E84-7820-4618-B49E-F165C65F5898}" type="parTrans" cxnId="{933E20D4-63EB-45AF-BCD1-1E503F5C47F2}">
      <dgm:prSet/>
      <dgm:spPr/>
      <dgm:t>
        <a:bodyPr/>
        <a:lstStyle/>
        <a:p>
          <a:endParaRPr lang="en-GB"/>
        </a:p>
      </dgm:t>
    </dgm:pt>
    <dgm:pt modelId="{5E2E2C06-DD89-4862-8BF0-029F39A8EE07}" type="sibTrans" cxnId="{933E20D4-63EB-45AF-BCD1-1E503F5C47F2}">
      <dgm:prSet/>
      <dgm:spPr/>
      <dgm:t>
        <a:bodyPr/>
        <a:lstStyle/>
        <a:p>
          <a:endParaRPr lang="en-GB"/>
        </a:p>
      </dgm:t>
    </dgm:pt>
    <dgm:pt modelId="{289346E1-8116-409C-B3DE-A4D5B5290B35}">
      <dgm:prSet/>
      <dgm:spPr/>
      <dgm:t>
        <a:bodyPr/>
        <a:lstStyle/>
        <a:p>
          <a:r>
            <a:rPr lang="en-GB"/>
            <a:t>HRT</a:t>
          </a:r>
        </a:p>
        <a:p>
          <a:r>
            <a:rPr lang="en-GB"/>
            <a:t>Hormone Replacement Therapy</a:t>
          </a:r>
        </a:p>
      </dgm:t>
    </dgm:pt>
    <dgm:pt modelId="{4D8DD2B1-1210-456D-AD3D-3EBEA39476A0}" type="parTrans" cxnId="{5C1BEB9D-E33F-4FD5-BF16-ACC9DEE33078}">
      <dgm:prSet/>
      <dgm:spPr/>
      <dgm:t>
        <a:bodyPr/>
        <a:lstStyle/>
        <a:p>
          <a:endParaRPr lang="en-GB"/>
        </a:p>
      </dgm:t>
    </dgm:pt>
    <dgm:pt modelId="{38C5308D-17CA-4CEC-A16C-B7CC1FD6586A}" type="sibTrans" cxnId="{5C1BEB9D-E33F-4FD5-BF16-ACC9DEE33078}">
      <dgm:prSet/>
      <dgm:spPr/>
      <dgm:t>
        <a:bodyPr/>
        <a:lstStyle/>
        <a:p>
          <a:endParaRPr lang="en-GB"/>
        </a:p>
      </dgm:t>
    </dgm:pt>
    <dgm:pt modelId="{F45A044B-418F-4275-A68D-D4982F9D4EDA}">
      <dgm:prSet/>
      <dgm:spPr/>
      <dgm:t>
        <a:bodyPr/>
        <a:lstStyle/>
        <a:p>
          <a:r>
            <a:rPr lang="en-GB"/>
            <a:t>CQC</a:t>
          </a:r>
        </a:p>
        <a:p>
          <a:r>
            <a:rPr lang="en-GB"/>
            <a:t>Care Quality Commission</a:t>
          </a:r>
        </a:p>
      </dgm:t>
    </dgm:pt>
    <dgm:pt modelId="{DEA2721B-8A89-4F67-BF9A-FA3A0E78C4CF}" type="parTrans" cxnId="{BBE7BD9B-E101-4B4C-9F72-5FDAC4E265B8}">
      <dgm:prSet/>
      <dgm:spPr/>
      <dgm:t>
        <a:bodyPr/>
        <a:lstStyle/>
        <a:p>
          <a:endParaRPr lang="en-GB"/>
        </a:p>
      </dgm:t>
    </dgm:pt>
    <dgm:pt modelId="{43168E24-99FF-4813-A3EA-3BC6B968AA89}" type="sibTrans" cxnId="{BBE7BD9B-E101-4B4C-9F72-5FDAC4E265B8}">
      <dgm:prSet/>
      <dgm:spPr/>
      <dgm:t>
        <a:bodyPr/>
        <a:lstStyle/>
        <a:p>
          <a:endParaRPr lang="en-GB"/>
        </a:p>
      </dgm:t>
    </dgm:pt>
    <dgm:pt modelId="{176CEC33-1BB4-4661-95BD-4BF1DD2DC908}">
      <dgm:prSet/>
      <dgm:spPr/>
      <dgm:t>
        <a:bodyPr/>
        <a:lstStyle/>
        <a:p>
          <a:r>
            <a:rPr lang="en-GB"/>
            <a:t>LLR</a:t>
          </a:r>
        </a:p>
        <a:p>
          <a:r>
            <a:rPr lang="en-GB"/>
            <a:t>Leicester, Leicestershire &amp; Rutland</a:t>
          </a:r>
        </a:p>
      </dgm:t>
    </dgm:pt>
    <dgm:pt modelId="{44603749-04E9-4BEB-A0B4-CC9C6E16E8E4}" type="parTrans" cxnId="{43C3DC4B-2144-41B2-BE6D-E5CC5B226EFC}">
      <dgm:prSet/>
      <dgm:spPr/>
      <dgm:t>
        <a:bodyPr/>
        <a:lstStyle/>
        <a:p>
          <a:endParaRPr lang="en-GB"/>
        </a:p>
      </dgm:t>
    </dgm:pt>
    <dgm:pt modelId="{E53C989C-D70F-40FB-9DC1-6FCFEFDF0CA8}" type="sibTrans" cxnId="{43C3DC4B-2144-41B2-BE6D-E5CC5B226EFC}">
      <dgm:prSet/>
      <dgm:spPr/>
      <dgm:t>
        <a:bodyPr/>
        <a:lstStyle/>
        <a:p>
          <a:endParaRPr lang="en-GB"/>
        </a:p>
      </dgm:t>
    </dgm:pt>
    <dgm:pt modelId="{E64773CC-1A9E-4D99-A72D-1D4AA2A4CC8B}">
      <dgm:prSet/>
      <dgm:spPr/>
      <dgm:t>
        <a:bodyPr/>
        <a:lstStyle/>
        <a:p>
          <a:r>
            <a:rPr lang="en-GB"/>
            <a:t>PRN</a:t>
          </a:r>
        </a:p>
        <a:p>
          <a:r>
            <a:rPr lang="en-GB"/>
            <a:t>As Needed</a:t>
          </a:r>
        </a:p>
      </dgm:t>
    </dgm:pt>
    <dgm:pt modelId="{BC8E4ECC-074B-4F4B-8DEE-8FF484C51CB7}" type="parTrans" cxnId="{F460C4E4-0D11-46E8-847D-0CC1085B9572}">
      <dgm:prSet/>
      <dgm:spPr/>
      <dgm:t>
        <a:bodyPr/>
        <a:lstStyle/>
        <a:p>
          <a:endParaRPr lang="en-GB"/>
        </a:p>
      </dgm:t>
    </dgm:pt>
    <dgm:pt modelId="{173ED0D7-B00B-4234-8126-86DE66810D12}" type="sibTrans" cxnId="{F460C4E4-0D11-46E8-847D-0CC1085B9572}">
      <dgm:prSet/>
      <dgm:spPr/>
      <dgm:t>
        <a:bodyPr/>
        <a:lstStyle/>
        <a:p>
          <a:endParaRPr lang="en-GB"/>
        </a:p>
      </dgm:t>
    </dgm:pt>
    <dgm:pt modelId="{F5415E08-EEAF-43F3-94BC-39BFB447EC33}">
      <dgm:prSet/>
      <dgm:spPr/>
      <dgm:t>
        <a:bodyPr/>
        <a:lstStyle/>
        <a:p>
          <a:r>
            <a:rPr lang="en-GB"/>
            <a:t>LTC</a:t>
          </a:r>
        </a:p>
        <a:p>
          <a:r>
            <a:rPr lang="en-GB"/>
            <a:t>Long Term Condition</a:t>
          </a:r>
        </a:p>
      </dgm:t>
    </dgm:pt>
    <dgm:pt modelId="{9120F0AE-F92B-4F29-9E50-C9749713EDE0}" type="parTrans" cxnId="{2657F95F-A850-4F95-983D-3A1A2BD3BEEA}">
      <dgm:prSet/>
      <dgm:spPr/>
      <dgm:t>
        <a:bodyPr/>
        <a:lstStyle/>
        <a:p>
          <a:endParaRPr lang="en-GB"/>
        </a:p>
      </dgm:t>
    </dgm:pt>
    <dgm:pt modelId="{3455A702-8E98-4ADE-9011-B646A9ADA893}" type="sibTrans" cxnId="{2657F95F-A850-4F95-983D-3A1A2BD3BEEA}">
      <dgm:prSet/>
      <dgm:spPr/>
      <dgm:t>
        <a:bodyPr/>
        <a:lstStyle/>
        <a:p>
          <a:endParaRPr lang="en-GB"/>
        </a:p>
      </dgm:t>
    </dgm:pt>
    <dgm:pt modelId="{80A9BAFF-4F08-415F-9085-4522D1246F63}">
      <dgm:prSet/>
      <dgm:spPr/>
      <dgm:t>
        <a:bodyPr/>
        <a:lstStyle/>
        <a:p>
          <a:r>
            <a:rPr lang="en-GB"/>
            <a:t>GTN</a:t>
          </a:r>
        </a:p>
        <a:p>
          <a:r>
            <a:rPr lang="en-GB"/>
            <a:t>Glyceryl Trinitrate</a:t>
          </a:r>
        </a:p>
      </dgm:t>
    </dgm:pt>
    <dgm:pt modelId="{176621B8-C6A4-4ABF-A585-40758513B589}" type="parTrans" cxnId="{18F53592-1666-4F9A-AF5B-2A79CDFFBFFD}">
      <dgm:prSet/>
      <dgm:spPr/>
      <dgm:t>
        <a:bodyPr/>
        <a:lstStyle/>
        <a:p>
          <a:endParaRPr lang="en-GB"/>
        </a:p>
      </dgm:t>
    </dgm:pt>
    <dgm:pt modelId="{6F9F381A-560C-4D60-BA4A-EF8F751FA7E9}" type="sibTrans" cxnId="{18F53592-1666-4F9A-AF5B-2A79CDFFBFFD}">
      <dgm:prSet/>
      <dgm:spPr/>
      <dgm:t>
        <a:bodyPr/>
        <a:lstStyle/>
        <a:p>
          <a:endParaRPr lang="en-GB"/>
        </a:p>
      </dgm:t>
    </dgm:pt>
    <dgm:pt modelId="{8C66DFEA-2B40-4042-A586-5927C8C138DC}">
      <dgm:prSet/>
      <dgm:spPr/>
      <dgm:t>
        <a:bodyPr/>
        <a:lstStyle/>
        <a:p>
          <a:r>
            <a:rPr lang="en-GB"/>
            <a:t>SMS</a:t>
          </a:r>
        </a:p>
        <a:p>
          <a:r>
            <a:rPr lang="en-GB"/>
            <a:t>Short Message Service</a:t>
          </a:r>
        </a:p>
      </dgm:t>
    </dgm:pt>
    <dgm:pt modelId="{7C9B708B-6E77-413C-865C-8A2E18E39226}" type="parTrans" cxnId="{A035A35E-BF54-4C67-8963-B5C0951B4D9B}">
      <dgm:prSet/>
      <dgm:spPr/>
      <dgm:t>
        <a:bodyPr/>
        <a:lstStyle/>
        <a:p>
          <a:endParaRPr lang="en-GB"/>
        </a:p>
      </dgm:t>
    </dgm:pt>
    <dgm:pt modelId="{8A84CEAF-3B45-447D-9D6D-9ADB7075853E}" type="sibTrans" cxnId="{A035A35E-BF54-4C67-8963-B5C0951B4D9B}">
      <dgm:prSet/>
      <dgm:spPr/>
      <dgm:t>
        <a:bodyPr/>
        <a:lstStyle/>
        <a:p>
          <a:endParaRPr lang="en-GB"/>
        </a:p>
      </dgm:t>
    </dgm:pt>
    <dgm:pt modelId="{059AB489-69BC-4EE2-AF20-43DDBE208845}">
      <dgm:prSet/>
      <dgm:spPr/>
      <dgm:t>
        <a:bodyPr/>
        <a:lstStyle/>
        <a:p>
          <a:r>
            <a:rPr lang="en-GB"/>
            <a:t>SABA</a:t>
          </a:r>
        </a:p>
        <a:p>
          <a:r>
            <a:rPr lang="en-GB"/>
            <a:t>Shorting Acting Beta Agonists</a:t>
          </a:r>
        </a:p>
      </dgm:t>
    </dgm:pt>
    <dgm:pt modelId="{5C40757F-3018-42BB-9549-943C32874E51}" type="parTrans" cxnId="{98E0CDE6-3F45-45A6-9C4D-FC7EE991796F}">
      <dgm:prSet/>
      <dgm:spPr/>
      <dgm:t>
        <a:bodyPr/>
        <a:lstStyle/>
        <a:p>
          <a:endParaRPr lang="en-GB"/>
        </a:p>
      </dgm:t>
    </dgm:pt>
    <dgm:pt modelId="{3696D7E5-FD56-4613-952D-9FA7918D7ECE}" type="sibTrans" cxnId="{98E0CDE6-3F45-45A6-9C4D-FC7EE991796F}">
      <dgm:prSet/>
      <dgm:spPr/>
      <dgm:t>
        <a:bodyPr/>
        <a:lstStyle/>
        <a:p>
          <a:endParaRPr lang="en-GB"/>
        </a:p>
      </dgm:t>
    </dgm:pt>
    <dgm:pt modelId="{24FF6516-FC09-4881-907C-69C42453FDF8}">
      <dgm:prSet/>
      <dgm:spPr/>
      <dgm:t>
        <a:bodyPr/>
        <a:lstStyle/>
        <a:p>
          <a:r>
            <a:rPr lang="en-GB"/>
            <a:t>RD</a:t>
          </a:r>
        </a:p>
        <a:p>
          <a:r>
            <a:rPr lang="en-GB"/>
            <a:t>Repeat Dispensing</a:t>
          </a:r>
        </a:p>
      </dgm:t>
    </dgm:pt>
    <dgm:pt modelId="{6FF48CED-A17E-40C3-A993-A0BF1CFFAE3B}" type="parTrans" cxnId="{A46D41E2-E90B-4F12-BB49-BD7DAC8A1FF4}">
      <dgm:prSet/>
      <dgm:spPr/>
      <dgm:t>
        <a:bodyPr/>
        <a:lstStyle/>
        <a:p>
          <a:endParaRPr lang="en-GB"/>
        </a:p>
      </dgm:t>
    </dgm:pt>
    <dgm:pt modelId="{574274B9-17A6-4CBC-ADD1-B2B5831769F1}" type="sibTrans" cxnId="{A46D41E2-E90B-4F12-BB49-BD7DAC8A1FF4}">
      <dgm:prSet/>
      <dgm:spPr/>
      <dgm:t>
        <a:bodyPr/>
        <a:lstStyle/>
        <a:p>
          <a:endParaRPr lang="en-GB"/>
        </a:p>
      </dgm:t>
    </dgm:pt>
    <dgm:pt modelId="{AC52573E-7A78-4362-94F8-6D36BA9BC1AA}">
      <dgm:prSet/>
      <dgm:spPr/>
      <dgm:t>
        <a:bodyPr/>
        <a:lstStyle/>
        <a:p>
          <a:r>
            <a:rPr lang="en-GB"/>
            <a:t>DOAC</a:t>
          </a:r>
        </a:p>
        <a:p>
          <a:r>
            <a:rPr lang="en-GB"/>
            <a:t>Direct Oral Anticoagulation</a:t>
          </a:r>
        </a:p>
      </dgm:t>
    </dgm:pt>
    <dgm:pt modelId="{46AC55AE-8ED5-4259-9D67-8273499FFAF2}" type="parTrans" cxnId="{7DC9C106-CBD9-4E86-8539-C35D21780383}">
      <dgm:prSet/>
      <dgm:spPr/>
      <dgm:t>
        <a:bodyPr/>
        <a:lstStyle/>
        <a:p>
          <a:endParaRPr lang="en-GB"/>
        </a:p>
      </dgm:t>
    </dgm:pt>
    <dgm:pt modelId="{F6BA17FF-91C8-4E33-8249-1A184B499D71}" type="sibTrans" cxnId="{7DC9C106-CBD9-4E86-8539-C35D21780383}">
      <dgm:prSet/>
      <dgm:spPr/>
      <dgm:t>
        <a:bodyPr/>
        <a:lstStyle/>
        <a:p>
          <a:endParaRPr lang="en-GB"/>
        </a:p>
      </dgm:t>
    </dgm:pt>
    <dgm:pt modelId="{F2FA7E27-D0EA-452E-B7B9-3B1DAC2DD492}" type="pres">
      <dgm:prSet presAssocID="{E44BCD28-BAD4-462B-8AA9-9DA988DB2962}" presName="diagram" presStyleCnt="0">
        <dgm:presLayoutVars>
          <dgm:dir/>
          <dgm:resizeHandles val="exact"/>
        </dgm:presLayoutVars>
      </dgm:prSet>
      <dgm:spPr/>
    </dgm:pt>
    <dgm:pt modelId="{1245D0D7-69C2-468A-AC36-634C9591E085}" type="pres">
      <dgm:prSet presAssocID="{3B4B00F2-71B4-4AA2-85C9-13692BC855A1}" presName="node" presStyleLbl="node1" presStyleIdx="0" presStyleCnt="17">
        <dgm:presLayoutVars>
          <dgm:bulletEnabled val="1"/>
        </dgm:presLayoutVars>
      </dgm:prSet>
      <dgm:spPr/>
    </dgm:pt>
    <dgm:pt modelId="{F63DBBED-37F4-4A47-AC2A-E67A229A282A}" type="pres">
      <dgm:prSet presAssocID="{5E2E2C06-DD89-4862-8BF0-029F39A8EE07}" presName="sibTrans" presStyleCnt="0"/>
      <dgm:spPr/>
    </dgm:pt>
    <dgm:pt modelId="{C35CE036-44C5-49A4-8432-C198DA74CFD8}" type="pres">
      <dgm:prSet presAssocID="{80841F26-7CF8-4567-9F0E-AB27F1D73CD1}" presName="node" presStyleLbl="node1" presStyleIdx="1" presStyleCnt="17">
        <dgm:presLayoutVars>
          <dgm:bulletEnabled val="1"/>
        </dgm:presLayoutVars>
      </dgm:prSet>
      <dgm:spPr/>
    </dgm:pt>
    <dgm:pt modelId="{90507B97-5949-4A1C-90DB-7CCA0EC6B7FC}" type="pres">
      <dgm:prSet presAssocID="{936FDAF9-C61F-4681-8689-2E4E29DE7A0E}" presName="sibTrans" presStyleCnt="0"/>
      <dgm:spPr/>
    </dgm:pt>
    <dgm:pt modelId="{0A0C5DB9-760B-4BC3-9E64-AAA85D623454}" type="pres">
      <dgm:prSet presAssocID="{F45A044B-418F-4275-A68D-D4982F9D4EDA}" presName="node" presStyleLbl="node1" presStyleIdx="2" presStyleCnt="17">
        <dgm:presLayoutVars>
          <dgm:bulletEnabled val="1"/>
        </dgm:presLayoutVars>
      </dgm:prSet>
      <dgm:spPr/>
    </dgm:pt>
    <dgm:pt modelId="{36D5DD7A-BC2A-4C8B-A5C0-4236FB476588}" type="pres">
      <dgm:prSet presAssocID="{43168E24-99FF-4813-A3EA-3BC6B968AA89}" presName="sibTrans" presStyleCnt="0"/>
      <dgm:spPr/>
    </dgm:pt>
    <dgm:pt modelId="{11772684-B313-4061-91C6-68C8FBC5B639}" type="pres">
      <dgm:prSet presAssocID="{AC52573E-7A78-4362-94F8-6D36BA9BC1AA}" presName="node" presStyleLbl="node1" presStyleIdx="3" presStyleCnt="17">
        <dgm:presLayoutVars>
          <dgm:bulletEnabled val="1"/>
        </dgm:presLayoutVars>
      </dgm:prSet>
      <dgm:spPr/>
    </dgm:pt>
    <dgm:pt modelId="{CAAE4C6E-BCB9-4755-ABE4-04267D7F3160}" type="pres">
      <dgm:prSet presAssocID="{F6BA17FF-91C8-4E33-8249-1A184B499D71}" presName="sibTrans" presStyleCnt="0"/>
      <dgm:spPr/>
    </dgm:pt>
    <dgm:pt modelId="{07F18708-20E1-4DC4-B43F-41379FB46174}" type="pres">
      <dgm:prSet presAssocID="{80A9BAFF-4F08-415F-9085-4522D1246F63}" presName="node" presStyleLbl="node1" presStyleIdx="4" presStyleCnt="17">
        <dgm:presLayoutVars>
          <dgm:bulletEnabled val="1"/>
        </dgm:presLayoutVars>
      </dgm:prSet>
      <dgm:spPr/>
    </dgm:pt>
    <dgm:pt modelId="{97B89093-380A-4117-9A19-1CC126B54D90}" type="pres">
      <dgm:prSet presAssocID="{6F9F381A-560C-4D60-BA4A-EF8F751FA7E9}" presName="sibTrans" presStyleCnt="0"/>
      <dgm:spPr/>
    </dgm:pt>
    <dgm:pt modelId="{B10B69D9-E506-4F1C-9AD6-F8D317DDC83F}" type="pres">
      <dgm:prSet presAssocID="{289346E1-8116-409C-B3DE-A4D5B5290B35}" presName="node" presStyleLbl="node1" presStyleIdx="5" presStyleCnt="17">
        <dgm:presLayoutVars>
          <dgm:bulletEnabled val="1"/>
        </dgm:presLayoutVars>
      </dgm:prSet>
      <dgm:spPr/>
    </dgm:pt>
    <dgm:pt modelId="{F7093C0E-269E-4DC8-B3AE-3FD1658CDA53}" type="pres">
      <dgm:prSet presAssocID="{38C5308D-17CA-4CEC-A16C-B7CC1FD6586A}" presName="sibTrans" presStyleCnt="0"/>
      <dgm:spPr/>
    </dgm:pt>
    <dgm:pt modelId="{22EDF4FF-3687-4E43-BEBA-E67D699C2D9A}" type="pres">
      <dgm:prSet presAssocID="{176CEC33-1BB4-4661-95BD-4BF1DD2DC908}" presName="node" presStyleLbl="node1" presStyleIdx="6" presStyleCnt="17">
        <dgm:presLayoutVars>
          <dgm:bulletEnabled val="1"/>
        </dgm:presLayoutVars>
      </dgm:prSet>
      <dgm:spPr/>
    </dgm:pt>
    <dgm:pt modelId="{840F8B22-CCBA-4D5D-8550-6B781EF5E4D5}" type="pres">
      <dgm:prSet presAssocID="{E53C989C-D70F-40FB-9DC1-6FCFEFDF0CA8}" presName="sibTrans" presStyleCnt="0"/>
      <dgm:spPr/>
    </dgm:pt>
    <dgm:pt modelId="{717BE6AA-2F80-4EBF-824B-DD821AEF33E8}" type="pres">
      <dgm:prSet presAssocID="{F5415E08-EEAF-43F3-94BC-39BFB447EC33}" presName="node" presStyleLbl="node1" presStyleIdx="7" presStyleCnt="17">
        <dgm:presLayoutVars>
          <dgm:bulletEnabled val="1"/>
        </dgm:presLayoutVars>
      </dgm:prSet>
      <dgm:spPr/>
    </dgm:pt>
    <dgm:pt modelId="{15CAFB11-82CA-48B7-A886-637D2B30EC96}" type="pres">
      <dgm:prSet presAssocID="{3455A702-8E98-4ADE-9011-B646A9ADA893}" presName="sibTrans" presStyleCnt="0"/>
      <dgm:spPr/>
    </dgm:pt>
    <dgm:pt modelId="{479A0400-FD86-4561-8335-C971646382E0}" type="pres">
      <dgm:prSet presAssocID="{D05CFD1E-2A73-4A93-97A2-526D26F8B2E1}" presName="node" presStyleLbl="node1" presStyleIdx="8" presStyleCnt="17">
        <dgm:presLayoutVars>
          <dgm:bulletEnabled val="1"/>
        </dgm:presLayoutVars>
      </dgm:prSet>
      <dgm:spPr/>
    </dgm:pt>
    <dgm:pt modelId="{04A690BB-D2B4-4174-B502-50D353B804C7}" type="pres">
      <dgm:prSet presAssocID="{E4425414-B9DC-459D-97A4-55985D29A02E}" presName="sibTrans" presStyleCnt="0"/>
      <dgm:spPr/>
    </dgm:pt>
    <dgm:pt modelId="{E7606179-2E48-4F62-AD9C-5E33271B556D}" type="pres">
      <dgm:prSet presAssocID="{ADE8108A-5495-460E-8CA6-18D75750EC4B}" presName="node" presStyleLbl="node1" presStyleIdx="9" presStyleCnt="17" custLinFactNeighborX="115" custLinFactNeighborY="-986">
        <dgm:presLayoutVars>
          <dgm:bulletEnabled val="1"/>
        </dgm:presLayoutVars>
      </dgm:prSet>
      <dgm:spPr/>
    </dgm:pt>
    <dgm:pt modelId="{E676DB1B-6B79-424B-802E-B2DEDCB73B1F}" type="pres">
      <dgm:prSet presAssocID="{3E29AD7B-D3CE-473F-BAAD-55B30C555266}" presName="sibTrans" presStyleCnt="0"/>
      <dgm:spPr/>
    </dgm:pt>
    <dgm:pt modelId="{99E78EEF-4F1E-4822-BB26-56D8BBBB0990}" type="pres">
      <dgm:prSet presAssocID="{7F1B2EB0-7800-4C84-98CF-9DFA02D1967A}" presName="node" presStyleLbl="node1" presStyleIdx="10" presStyleCnt="17">
        <dgm:presLayoutVars>
          <dgm:bulletEnabled val="1"/>
        </dgm:presLayoutVars>
      </dgm:prSet>
      <dgm:spPr/>
    </dgm:pt>
    <dgm:pt modelId="{93949D5F-112B-4A36-BCA3-9C011364172D}" type="pres">
      <dgm:prSet presAssocID="{2F4E0E69-A0CB-427F-9D90-47144766B557}" presName="sibTrans" presStyleCnt="0"/>
      <dgm:spPr/>
    </dgm:pt>
    <dgm:pt modelId="{816F6803-99D7-440D-94E1-935F680DBC83}" type="pres">
      <dgm:prSet presAssocID="{E64773CC-1A9E-4D99-A72D-1D4AA2A4CC8B}" presName="node" presStyleLbl="node1" presStyleIdx="11" presStyleCnt="17">
        <dgm:presLayoutVars>
          <dgm:bulletEnabled val="1"/>
        </dgm:presLayoutVars>
      </dgm:prSet>
      <dgm:spPr/>
    </dgm:pt>
    <dgm:pt modelId="{290C1AC6-4E27-46D6-8384-C7DF3B7DEA5F}" type="pres">
      <dgm:prSet presAssocID="{173ED0D7-B00B-4234-8126-86DE66810D12}" presName="sibTrans" presStyleCnt="0"/>
      <dgm:spPr/>
    </dgm:pt>
    <dgm:pt modelId="{7AE8B39E-46EF-470C-B44F-C6B80182BDC9}" type="pres">
      <dgm:prSet presAssocID="{B54A67F3-1D17-458F-959B-00F4A8C62B4A}" presName="node" presStyleLbl="node1" presStyleIdx="12" presStyleCnt="17">
        <dgm:presLayoutVars>
          <dgm:bulletEnabled val="1"/>
        </dgm:presLayoutVars>
      </dgm:prSet>
      <dgm:spPr/>
    </dgm:pt>
    <dgm:pt modelId="{165AB2AC-121F-4A10-9BC0-2FEF5C0754DD}" type="pres">
      <dgm:prSet presAssocID="{6F66BF43-407F-4247-95DD-03B65F43635A}" presName="sibTrans" presStyleCnt="0"/>
      <dgm:spPr/>
    </dgm:pt>
    <dgm:pt modelId="{60E89F42-4FAE-4D26-8A61-B22FD0D03AFE}" type="pres">
      <dgm:prSet presAssocID="{24FF6516-FC09-4881-907C-69C42453FDF8}" presName="node" presStyleLbl="node1" presStyleIdx="13" presStyleCnt="17">
        <dgm:presLayoutVars>
          <dgm:bulletEnabled val="1"/>
        </dgm:presLayoutVars>
      </dgm:prSet>
      <dgm:spPr/>
    </dgm:pt>
    <dgm:pt modelId="{68E71F61-3F7E-4122-AD06-381A8C4D238F}" type="pres">
      <dgm:prSet presAssocID="{574274B9-17A6-4CBC-ADD1-B2B5831769F1}" presName="sibTrans" presStyleCnt="0"/>
      <dgm:spPr/>
    </dgm:pt>
    <dgm:pt modelId="{F25037A2-CD16-44B8-8F08-1DFE5BBDCBF3}" type="pres">
      <dgm:prSet presAssocID="{059AB489-69BC-4EE2-AF20-43DDBE208845}" presName="node" presStyleLbl="node1" presStyleIdx="14" presStyleCnt="17">
        <dgm:presLayoutVars>
          <dgm:bulletEnabled val="1"/>
        </dgm:presLayoutVars>
      </dgm:prSet>
      <dgm:spPr/>
    </dgm:pt>
    <dgm:pt modelId="{BD4581DF-4211-4F55-A6BC-3A1B0ACA5CC9}" type="pres">
      <dgm:prSet presAssocID="{3696D7E5-FD56-4613-952D-9FA7918D7ECE}" presName="sibTrans" presStyleCnt="0"/>
      <dgm:spPr/>
    </dgm:pt>
    <dgm:pt modelId="{38C4D494-8CC2-4E36-9B83-5F92A76C44DD}" type="pres">
      <dgm:prSet presAssocID="{C80FC930-050D-4B62-A3AC-C92333DB95D5}" presName="node" presStyleLbl="node1" presStyleIdx="15" presStyleCnt="17">
        <dgm:presLayoutVars>
          <dgm:bulletEnabled val="1"/>
        </dgm:presLayoutVars>
      </dgm:prSet>
      <dgm:spPr/>
    </dgm:pt>
    <dgm:pt modelId="{DD3C2F52-6C59-43EE-AA9C-800816AE9587}" type="pres">
      <dgm:prSet presAssocID="{FDA55591-32CD-4381-9E91-6F4E8D33729F}" presName="sibTrans" presStyleCnt="0"/>
      <dgm:spPr/>
    </dgm:pt>
    <dgm:pt modelId="{0171FD4F-4E0A-4983-955B-2DA1BB0940A8}" type="pres">
      <dgm:prSet presAssocID="{8C66DFEA-2B40-4042-A586-5927C8C138DC}" presName="node" presStyleLbl="node1" presStyleIdx="16" presStyleCnt="17">
        <dgm:presLayoutVars>
          <dgm:bulletEnabled val="1"/>
        </dgm:presLayoutVars>
      </dgm:prSet>
      <dgm:spPr/>
    </dgm:pt>
  </dgm:ptLst>
  <dgm:cxnLst>
    <dgm:cxn modelId="{7DC9C106-CBD9-4E86-8539-C35D21780383}" srcId="{E44BCD28-BAD4-462B-8AA9-9DA988DB2962}" destId="{AC52573E-7A78-4362-94F8-6D36BA9BC1AA}" srcOrd="3" destOrd="0" parTransId="{46AC55AE-8ED5-4259-9D67-8273499FFAF2}" sibTransId="{F6BA17FF-91C8-4E33-8249-1A184B499D71}"/>
    <dgm:cxn modelId="{BCCD1E22-31DC-4042-B76F-8A1C40BFE8B1}" type="presOf" srcId="{7F1B2EB0-7800-4C84-98CF-9DFA02D1967A}" destId="{99E78EEF-4F1E-4822-BB26-56D8BBBB0990}" srcOrd="0" destOrd="0" presId="urn:microsoft.com/office/officeart/2005/8/layout/default"/>
    <dgm:cxn modelId="{ABC90726-F5AB-4928-B69B-CDEBDA35948D}" type="presOf" srcId="{8C66DFEA-2B40-4042-A586-5927C8C138DC}" destId="{0171FD4F-4E0A-4983-955B-2DA1BB0940A8}" srcOrd="0" destOrd="0" presId="urn:microsoft.com/office/officeart/2005/8/layout/default"/>
    <dgm:cxn modelId="{4E919529-2EF6-44DB-B113-62C0BD1B045A}" type="presOf" srcId="{F5415E08-EEAF-43F3-94BC-39BFB447EC33}" destId="{717BE6AA-2F80-4EBF-824B-DD821AEF33E8}" srcOrd="0" destOrd="0" presId="urn:microsoft.com/office/officeart/2005/8/layout/default"/>
    <dgm:cxn modelId="{32A9503B-7D05-41D2-B103-57BEE196A021}" type="presOf" srcId="{C80FC930-050D-4B62-A3AC-C92333DB95D5}" destId="{38C4D494-8CC2-4E36-9B83-5F92A76C44DD}" srcOrd="0" destOrd="0" presId="urn:microsoft.com/office/officeart/2005/8/layout/default"/>
    <dgm:cxn modelId="{4CEA475B-4496-416A-B721-E1EE7CFC9466}" type="presOf" srcId="{3B4B00F2-71B4-4AA2-85C9-13692BC855A1}" destId="{1245D0D7-69C2-468A-AC36-634C9591E085}" srcOrd="0" destOrd="0" presId="urn:microsoft.com/office/officeart/2005/8/layout/default"/>
    <dgm:cxn modelId="{A035A35E-BF54-4C67-8963-B5C0951B4D9B}" srcId="{E44BCD28-BAD4-462B-8AA9-9DA988DB2962}" destId="{8C66DFEA-2B40-4042-A586-5927C8C138DC}" srcOrd="16" destOrd="0" parTransId="{7C9B708B-6E77-413C-865C-8A2E18E39226}" sibTransId="{8A84CEAF-3B45-447D-9D6D-9ADB7075853E}"/>
    <dgm:cxn modelId="{2657F95F-A850-4F95-983D-3A1A2BD3BEEA}" srcId="{E44BCD28-BAD4-462B-8AA9-9DA988DB2962}" destId="{F5415E08-EEAF-43F3-94BC-39BFB447EC33}" srcOrd="7" destOrd="0" parTransId="{9120F0AE-F92B-4F29-9E50-C9749713EDE0}" sibTransId="{3455A702-8E98-4ADE-9011-B646A9ADA893}"/>
    <dgm:cxn modelId="{7466B542-CD9A-4788-8A66-A49B6435C276}" type="presOf" srcId="{F45A044B-418F-4275-A68D-D4982F9D4EDA}" destId="{0A0C5DB9-760B-4BC3-9E64-AAA85D623454}" srcOrd="0" destOrd="0" presId="urn:microsoft.com/office/officeart/2005/8/layout/default"/>
    <dgm:cxn modelId="{43C3DC4B-2144-41B2-BE6D-E5CC5B226EFC}" srcId="{E44BCD28-BAD4-462B-8AA9-9DA988DB2962}" destId="{176CEC33-1BB4-4661-95BD-4BF1DD2DC908}" srcOrd="6" destOrd="0" parTransId="{44603749-04E9-4BEB-A0B4-CC9C6E16E8E4}" sibTransId="{E53C989C-D70F-40FB-9DC1-6FCFEFDF0CA8}"/>
    <dgm:cxn modelId="{A24E0470-959C-4777-A7E1-410425E54F15}" srcId="{E44BCD28-BAD4-462B-8AA9-9DA988DB2962}" destId="{80841F26-7CF8-4567-9F0E-AB27F1D73CD1}" srcOrd="1" destOrd="0" parTransId="{46DB6FC8-B387-4692-BAEC-40F997CAC805}" sibTransId="{936FDAF9-C61F-4681-8689-2E4E29DE7A0E}"/>
    <dgm:cxn modelId="{E1724750-3FBD-4F31-957F-BAC95D27CA1A}" type="presOf" srcId="{E44BCD28-BAD4-462B-8AA9-9DA988DB2962}" destId="{F2FA7E27-D0EA-452E-B7B9-3B1DAC2DD492}" srcOrd="0" destOrd="0" presId="urn:microsoft.com/office/officeart/2005/8/layout/default"/>
    <dgm:cxn modelId="{A8AE3A51-527A-4C6A-BCD8-5DBC18E20EDC}" type="presOf" srcId="{B54A67F3-1D17-458F-959B-00F4A8C62B4A}" destId="{7AE8B39E-46EF-470C-B44F-C6B80182BDC9}" srcOrd="0" destOrd="0" presId="urn:microsoft.com/office/officeart/2005/8/layout/default"/>
    <dgm:cxn modelId="{6E23AB78-72B1-4145-A885-3A6CE55A227F}" type="presOf" srcId="{24FF6516-FC09-4881-907C-69C42453FDF8}" destId="{60E89F42-4FAE-4D26-8A61-B22FD0D03AFE}" srcOrd="0" destOrd="0" presId="urn:microsoft.com/office/officeart/2005/8/layout/default"/>
    <dgm:cxn modelId="{5BB7497D-4A43-4239-9DAA-83DD1B0F6F94}" type="presOf" srcId="{E64773CC-1A9E-4D99-A72D-1D4AA2A4CC8B}" destId="{816F6803-99D7-440D-94E1-935F680DBC83}" srcOrd="0" destOrd="0" presId="urn:microsoft.com/office/officeart/2005/8/layout/default"/>
    <dgm:cxn modelId="{D798B07F-BCFE-41A8-BE65-BAE53AC4E76E}" type="presOf" srcId="{80841F26-7CF8-4567-9F0E-AB27F1D73CD1}" destId="{C35CE036-44C5-49A4-8432-C198DA74CFD8}" srcOrd="0" destOrd="0" presId="urn:microsoft.com/office/officeart/2005/8/layout/default"/>
    <dgm:cxn modelId="{E8625280-005E-4A08-9FD4-684AB8FE5B55}" type="presOf" srcId="{AC52573E-7A78-4362-94F8-6D36BA9BC1AA}" destId="{11772684-B313-4061-91C6-68C8FBC5B639}" srcOrd="0" destOrd="0" presId="urn:microsoft.com/office/officeart/2005/8/layout/default"/>
    <dgm:cxn modelId="{937A2286-75DA-46B3-8BC7-A3F2D4522C5C}" srcId="{E44BCD28-BAD4-462B-8AA9-9DA988DB2962}" destId="{ADE8108A-5495-460E-8CA6-18D75750EC4B}" srcOrd="9" destOrd="0" parTransId="{E87F140E-EB18-4446-B1CE-E663EEBE4A19}" sibTransId="{3E29AD7B-D3CE-473F-BAAD-55B30C555266}"/>
    <dgm:cxn modelId="{AD85C791-2127-4641-B67B-16248783D057}" type="presOf" srcId="{D05CFD1E-2A73-4A93-97A2-526D26F8B2E1}" destId="{479A0400-FD86-4561-8335-C971646382E0}" srcOrd="0" destOrd="0" presId="urn:microsoft.com/office/officeart/2005/8/layout/default"/>
    <dgm:cxn modelId="{18F53592-1666-4F9A-AF5B-2A79CDFFBFFD}" srcId="{E44BCD28-BAD4-462B-8AA9-9DA988DB2962}" destId="{80A9BAFF-4F08-415F-9085-4522D1246F63}" srcOrd="4" destOrd="0" parTransId="{176621B8-C6A4-4ABF-A585-40758513B589}" sibTransId="{6F9F381A-560C-4D60-BA4A-EF8F751FA7E9}"/>
    <dgm:cxn modelId="{85D46793-5C25-40E8-8AD8-C701AA7B4BDF}" type="presOf" srcId="{289346E1-8116-409C-B3DE-A4D5B5290B35}" destId="{B10B69D9-E506-4F1C-9AD6-F8D317DDC83F}" srcOrd="0" destOrd="0" presId="urn:microsoft.com/office/officeart/2005/8/layout/default"/>
    <dgm:cxn modelId="{8EA93C9A-4CAB-4D1A-9F79-B03A62E685D7}" srcId="{E44BCD28-BAD4-462B-8AA9-9DA988DB2962}" destId="{B54A67F3-1D17-458F-959B-00F4A8C62B4A}" srcOrd="12" destOrd="0" parTransId="{230AF90C-A4D5-4834-A8CC-3B83AC1404AD}" sibTransId="{6F66BF43-407F-4247-95DD-03B65F43635A}"/>
    <dgm:cxn modelId="{BBE7BD9B-E101-4B4C-9F72-5FDAC4E265B8}" srcId="{E44BCD28-BAD4-462B-8AA9-9DA988DB2962}" destId="{F45A044B-418F-4275-A68D-D4982F9D4EDA}" srcOrd="2" destOrd="0" parTransId="{DEA2721B-8A89-4F67-BF9A-FA3A0E78C4CF}" sibTransId="{43168E24-99FF-4813-A3EA-3BC6B968AA89}"/>
    <dgm:cxn modelId="{9421FE9C-5CAE-4945-AC88-4E71CB75BDC2}" srcId="{E44BCD28-BAD4-462B-8AA9-9DA988DB2962}" destId="{D05CFD1E-2A73-4A93-97A2-526D26F8B2E1}" srcOrd="8" destOrd="0" parTransId="{77ADDED7-4879-41EA-8E4B-5C61B057CC90}" sibTransId="{E4425414-B9DC-459D-97A4-55985D29A02E}"/>
    <dgm:cxn modelId="{5C1BEB9D-E33F-4FD5-BF16-ACC9DEE33078}" srcId="{E44BCD28-BAD4-462B-8AA9-9DA988DB2962}" destId="{289346E1-8116-409C-B3DE-A4D5B5290B35}" srcOrd="5" destOrd="0" parTransId="{4D8DD2B1-1210-456D-AD3D-3EBEA39476A0}" sibTransId="{38C5308D-17CA-4CEC-A16C-B7CC1FD6586A}"/>
    <dgm:cxn modelId="{8B5770AB-F139-45F3-A0F2-8A017796CBFE}" type="presOf" srcId="{059AB489-69BC-4EE2-AF20-43DDBE208845}" destId="{F25037A2-CD16-44B8-8F08-1DFE5BBDCBF3}" srcOrd="0" destOrd="0" presId="urn:microsoft.com/office/officeart/2005/8/layout/default"/>
    <dgm:cxn modelId="{79771BAC-CA7B-473F-B78D-D7B0C0C992EE}" type="presOf" srcId="{80A9BAFF-4F08-415F-9085-4522D1246F63}" destId="{07F18708-20E1-4DC4-B43F-41379FB46174}" srcOrd="0" destOrd="0" presId="urn:microsoft.com/office/officeart/2005/8/layout/default"/>
    <dgm:cxn modelId="{933E20D4-63EB-45AF-BCD1-1E503F5C47F2}" srcId="{E44BCD28-BAD4-462B-8AA9-9DA988DB2962}" destId="{3B4B00F2-71B4-4AA2-85C9-13692BC855A1}" srcOrd="0" destOrd="0" parTransId="{76E67E84-7820-4618-B49E-F165C65F5898}" sibTransId="{5E2E2C06-DD89-4862-8BF0-029F39A8EE07}"/>
    <dgm:cxn modelId="{A46D41E2-E90B-4F12-BB49-BD7DAC8A1FF4}" srcId="{E44BCD28-BAD4-462B-8AA9-9DA988DB2962}" destId="{24FF6516-FC09-4881-907C-69C42453FDF8}" srcOrd="13" destOrd="0" parTransId="{6FF48CED-A17E-40C3-A993-A0BF1CFFAE3B}" sibTransId="{574274B9-17A6-4CBC-ADD1-B2B5831769F1}"/>
    <dgm:cxn modelId="{F460C4E4-0D11-46E8-847D-0CC1085B9572}" srcId="{E44BCD28-BAD4-462B-8AA9-9DA988DB2962}" destId="{E64773CC-1A9E-4D99-A72D-1D4AA2A4CC8B}" srcOrd="11" destOrd="0" parTransId="{BC8E4ECC-074B-4F4B-8DEE-8FF484C51CB7}" sibTransId="{173ED0D7-B00B-4234-8126-86DE66810D12}"/>
    <dgm:cxn modelId="{E3B6BFE5-241A-463A-8B6B-9FCFD0DC4625}" srcId="{E44BCD28-BAD4-462B-8AA9-9DA988DB2962}" destId="{7F1B2EB0-7800-4C84-98CF-9DFA02D1967A}" srcOrd="10" destOrd="0" parTransId="{27408FD0-4C28-4752-9A80-634315995475}" sibTransId="{2F4E0E69-A0CB-427F-9D90-47144766B557}"/>
    <dgm:cxn modelId="{98E0CDE6-3F45-45A6-9C4D-FC7EE991796F}" srcId="{E44BCD28-BAD4-462B-8AA9-9DA988DB2962}" destId="{059AB489-69BC-4EE2-AF20-43DDBE208845}" srcOrd="14" destOrd="0" parTransId="{5C40757F-3018-42BB-9549-943C32874E51}" sibTransId="{3696D7E5-FD56-4613-952D-9FA7918D7ECE}"/>
    <dgm:cxn modelId="{A92951EE-6AFB-47F3-8B9B-36517D51F2F1}" srcId="{E44BCD28-BAD4-462B-8AA9-9DA988DB2962}" destId="{C80FC930-050D-4B62-A3AC-C92333DB95D5}" srcOrd="15" destOrd="0" parTransId="{29B94ED5-3012-4621-A5D3-22C13F4CC259}" sibTransId="{FDA55591-32CD-4381-9E91-6F4E8D33729F}"/>
    <dgm:cxn modelId="{81A22DFB-C43A-44F3-A9FB-8A6C0F9C0873}" type="presOf" srcId="{176CEC33-1BB4-4661-95BD-4BF1DD2DC908}" destId="{22EDF4FF-3687-4E43-BEBA-E67D699C2D9A}" srcOrd="0" destOrd="0" presId="urn:microsoft.com/office/officeart/2005/8/layout/default"/>
    <dgm:cxn modelId="{6D9DB8FE-BD6F-40AE-A9C5-63E7473BC656}" type="presOf" srcId="{ADE8108A-5495-460E-8CA6-18D75750EC4B}" destId="{E7606179-2E48-4F62-AD9C-5E33271B556D}" srcOrd="0" destOrd="0" presId="urn:microsoft.com/office/officeart/2005/8/layout/default"/>
    <dgm:cxn modelId="{B9733AB4-AA77-4BA6-9D88-5755B83E8136}" type="presParOf" srcId="{F2FA7E27-D0EA-452E-B7B9-3B1DAC2DD492}" destId="{1245D0D7-69C2-468A-AC36-634C9591E085}" srcOrd="0" destOrd="0" presId="urn:microsoft.com/office/officeart/2005/8/layout/default"/>
    <dgm:cxn modelId="{73B63DDD-5FCB-4ECD-B070-478BCE293A17}" type="presParOf" srcId="{F2FA7E27-D0EA-452E-B7B9-3B1DAC2DD492}" destId="{F63DBBED-37F4-4A47-AC2A-E67A229A282A}" srcOrd="1" destOrd="0" presId="urn:microsoft.com/office/officeart/2005/8/layout/default"/>
    <dgm:cxn modelId="{77A89C51-1B1C-496B-972D-C60B7C2EB5A6}" type="presParOf" srcId="{F2FA7E27-D0EA-452E-B7B9-3B1DAC2DD492}" destId="{C35CE036-44C5-49A4-8432-C198DA74CFD8}" srcOrd="2" destOrd="0" presId="urn:microsoft.com/office/officeart/2005/8/layout/default"/>
    <dgm:cxn modelId="{C119BA09-C53A-480C-8825-D7F570AF2134}" type="presParOf" srcId="{F2FA7E27-D0EA-452E-B7B9-3B1DAC2DD492}" destId="{90507B97-5949-4A1C-90DB-7CCA0EC6B7FC}" srcOrd="3" destOrd="0" presId="urn:microsoft.com/office/officeart/2005/8/layout/default"/>
    <dgm:cxn modelId="{A16802E1-AC88-4A44-ADE8-59D7572EDD5E}" type="presParOf" srcId="{F2FA7E27-D0EA-452E-B7B9-3B1DAC2DD492}" destId="{0A0C5DB9-760B-4BC3-9E64-AAA85D623454}" srcOrd="4" destOrd="0" presId="urn:microsoft.com/office/officeart/2005/8/layout/default"/>
    <dgm:cxn modelId="{C19BDA45-3A13-4C5C-AEB3-DAF007484694}" type="presParOf" srcId="{F2FA7E27-D0EA-452E-B7B9-3B1DAC2DD492}" destId="{36D5DD7A-BC2A-4C8B-A5C0-4236FB476588}" srcOrd="5" destOrd="0" presId="urn:microsoft.com/office/officeart/2005/8/layout/default"/>
    <dgm:cxn modelId="{C2BDE952-3990-427F-8027-BD9120B44416}" type="presParOf" srcId="{F2FA7E27-D0EA-452E-B7B9-3B1DAC2DD492}" destId="{11772684-B313-4061-91C6-68C8FBC5B639}" srcOrd="6" destOrd="0" presId="urn:microsoft.com/office/officeart/2005/8/layout/default"/>
    <dgm:cxn modelId="{C280C3A1-CD7D-48DE-8867-B1070CA7592A}" type="presParOf" srcId="{F2FA7E27-D0EA-452E-B7B9-3B1DAC2DD492}" destId="{CAAE4C6E-BCB9-4755-ABE4-04267D7F3160}" srcOrd="7" destOrd="0" presId="urn:microsoft.com/office/officeart/2005/8/layout/default"/>
    <dgm:cxn modelId="{6C179C7B-2827-41A0-9439-3FB723C7145F}" type="presParOf" srcId="{F2FA7E27-D0EA-452E-B7B9-3B1DAC2DD492}" destId="{07F18708-20E1-4DC4-B43F-41379FB46174}" srcOrd="8" destOrd="0" presId="urn:microsoft.com/office/officeart/2005/8/layout/default"/>
    <dgm:cxn modelId="{5FA8D9CE-3076-4D3F-B0B2-97C95D387EBB}" type="presParOf" srcId="{F2FA7E27-D0EA-452E-B7B9-3B1DAC2DD492}" destId="{97B89093-380A-4117-9A19-1CC126B54D90}" srcOrd="9" destOrd="0" presId="urn:microsoft.com/office/officeart/2005/8/layout/default"/>
    <dgm:cxn modelId="{A6D2C346-8B77-4B2F-B184-84CB201605C3}" type="presParOf" srcId="{F2FA7E27-D0EA-452E-B7B9-3B1DAC2DD492}" destId="{B10B69D9-E506-4F1C-9AD6-F8D317DDC83F}" srcOrd="10" destOrd="0" presId="urn:microsoft.com/office/officeart/2005/8/layout/default"/>
    <dgm:cxn modelId="{CEB4964B-877B-4571-876F-E7960B3D5CD8}" type="presParOf" srcId="{F2FA7E27-D0EA-452E-B7B9-3B1DAC2DD492}" destId="{F7093C0E-269E-4DC8-B3AE-3FD1658CDA53}" srcOrd="11" destOrd="0" presId="urn:microsoft.com/office/officeart/2005/8/layout/default"/>
    <dgm:cxn modelId="{D8B8B826-F022-47D3-973D-97227F686F29}" type="presParOf" srcId="{F2FA7E27-D0EA-452E-B7B9-3B1DAC2DD492}" destId="{22EDF4FF-3687-4E43-BEBA-E67D699C2D9A}" srcOrd="12" destOrd="0" presId="urn:microsoft.com/office/officeart/2005/8/layout/default"/>
    <dgm:cxn modelId="{34A33108-4B7A-4D61-A5E7-396FEBB15FF8}" type="presParOf" srcId="{F2FA7E27-D0EA-452E-B7B9-3B1DAC2DD492}" destId="{840F8B22-CCBA-4D5D-8550-6B781EF5E4D5}" srcOrd="13" destOrd="0" presId="urn:microsoft.com/office/officeart/2005/8/layout/default"/>
    <dgm:cxn modelId="{822D15F1-1C48-42A9-9B15-A6E59732B8E5}" type="presParOf" srcId="{F2FA7E27-D0EA-452E-B7B9-3B1DAC2DD492}" destId="{717BE6AA-2F80-4EBF-824B-DD821AEF33E8}" srcOrd="14" destOrd="0" presId="urn:microsoft.com/office/officeart/2005/8/layout/default"/>
    <dgm:cxn modelId="{C2C49E7D-72CB-484F-BBA1-C886070D3927}" type="presParOf" srcId="{F2FA7E27-D0EA-452E-B7B9-3B1DAC2DD492}" destId="{15CAFB11-82CA-48B7-A886-637D2B30EC96}" srcOrd="15" destOrd="0" presId="urn:microsoft.com/office/officeart/2005/8/layout/default"/>
    <dgm:cxn modelId="{5A0014D6-8B8B-43C7-A3B3-61CF93ABB85B}" type="presParOf" srcId="{F2FA7E27-D0EA-452E-B7B9-3B1DAC2DD492}" destId="{479A0400-FD86-4561-8335-C971646382E0}" srcOrd="16" destOrd="0" presId="urn:microsoft.com/office/officeart/2005/8/layout/default"/>
    <dgm:cxn modelId="{8FBFA54E-63D3-4951-B941-5E5BE97B5FB6}" type="presParOf" srcId="{F2FA7E27-D0EA-452E-B7B9-3B1DAC2DD492}" destId="{04A690BB-D2B4-4174-B502-50D353B804C7}" srcOrd="17" destOrd="0" presId="urn:microsoft.com/office/officeart/2005/8/layout/default"/>
    <dgm:cxn modelId="{E9A59891-6E78-431D-833F-91801E0B6E08}" type="presParOf" srcId="{F2FA7E27-D0EA-452E-B7B9-3B1DAC2DD492}" destId="{E7606179-2E48-4F62-AD9C-5E33271B556D}" srcOrd="18" destOrd="0" presId="urn:microsoft.com/office/officeart/2005/8/layout/default"/>
    <dgm:cxn modelId="{2DC293FE-DCDC-4542-9168-063F05411D82}" type="presParOf" srcId="{F2FA7E27-D0EA-452E-B7B9-3B1DAC2DD492}" destId="{E676DB1B-6B79-424B-802E-B2DEDCB73B1F}" srcOrd="19" destOrd="0" presId="urn:microsoft.com/office/officeart/2005/8/layout/default"/>
    <dgm:cxn modelId="{A59F8DE6-3F62-4321-A29E-AB2F44B54696}" type="presParOf" srcId="{F2FA7E27-D0EA-452E-B7B9-3B1DAC2DD492}" destId="{99E78EEF-4F1E-4822-BB26-56D8BBBB0990}" srcOrd="20" destOrd="0" presId="urn:microsoft.com/office/officeart/2005/8/layout/default"/>
    <dgm:cxn modelId="{67DC02FD-0A5F-4C43-A5C1-06CA9BADA76F}" type="presParOf" srcId="{F2FA7E27-D0EA-452E-B7B9-3B1DAC2DD492}" destId="{93949D5F-112B-4A36-BCA3-9C011364172D}" srcOrd="21" destOrd="0" presId="urn:microsoft.com/office/officeart/2005/8/layout/default"/>
    <dgm:cxn modelId="{01784924-8AF4-41AD-9180-EAB8BFB3C3AC}" type="presParOf" srcId="{F2FA7E27-D0EA-452E-B7B9-3B1DAC2DD492}" destId="{816F6803-99D7-440D-94E1-935F680DBC83}" srcOrd="22" destOrd="0" presId="urn:microsoft.com/office/officeart/2005/8/layout/default"/>
    <dgm:cxn modelId="{1B892987-5174-4640-8D9C-5695205FD6DB}" type="presParOf" srcId="{F2FA7E27-D0EA-452E-B7B9-3B1DAC2DD492}" destId="{290C1AC6-4E27-46D6-8384-C7DF3B7DEA5F}" srcOrd="23" destOrd="0" presId="urn:microsoft.com/office/officeart/2005/8/layout/default"/>
    <dgm:cxn modelId="{041DCD97-56FD-4C77-85E4-BA9DFDC2F19F}" type="presParOf" srcId="{F2FA7E27-D0EA-452E-B7B9-3B1DAC2DD492}" destId="{7AE8B39E-46EF-470C-B44F-C6B80182BDC9}" srcOrd="24" destOrd="0" presId="urn:microsoft.com/office/officeart/2005/8/layout/default"/>
    <dgm:cxn modelId="{33F641AB-F307-45B9-AB55-A5DD6E8B6CF8}" type="presParOf" srcId="{F2FA7E27-D0EA-452E-B7B9-3B1DAC2DD492}" destId="{165AB2AC-121F-4A10-9BC0-2FEF5C0754DD}" srcOrd="25" destOrd="0" presId="urn:microsoft.com/office/officeart/2005/8/layout/default"/>
    <dgm:cxn modelId="{6E30BC5C-13C5-4BF4-855B-149671C9CE67}" type="presParOf" srcId="{F2FA7E27-D0EA-452E-B7B9-3B1DAC2DD492}" destId="{60E89F42-4FAE-4D26-8A61-B22FD0D03AFE}" srcOrd="26" destOrd="0" presId="urn:microsoft.com/office/officeart/2005/8/layout/default"/>
    <dgm:cxn modelId="{DB0A0B6F-C325-4787-A4C6-4090D25F4A9D}" type="presParOf" srcId="{F2FA7E27-D0EA-452E-B7B9-3B1DAC2DD492}" destId="{68E71F61-3F7E-4122-AD06-381A8C4D238F}" srcOrd="27" destOrd="0" presId="urn:microsoft.com/office/officeart/2005/8/layout/default"/>
    <dgm:cxn modelId="{DEC48D8C-518F-4B6D-9880-DE848EFA67DB}" type="presParOf" srcId="{F2FA7E27-D0EA-452E-B7B9-3B1DAC2DD492}" destId="{F25037A2-CD16-44B8-8F08-1DFE5BBDCBF3}" srcOrd="28" destOrd="0" presId="urn:microsoft.com/office/officeart/2005/8/layout/default"/>
    <dgm:cxn modelId="{E65DF6F2-8A88-4F8F-A168-9255C429FADC}" type="presParOf" srcId="{F2FA7E27-D0EA-452E-B7B9-3B1DAC2DD492}" destId="{BD4581DF-4211-4F55-A6BC-3A1B0ACA5CC9}" srcOrd="29" destOrd="0" presId="urn:microsoft.com/office/officeart/2005/8/layout/default"/>
    <dgm:cxn modelId="{26BD42C2-CF24-419A-A26E-ED5E5377D511}" type="presParOf" srcId="{F2FA7E27-D0EA-452E-B7B9-3B1DAC2DD492}" destId="{38C4D494-8CC2-4E36-9B83-5F92A76C44DD}" srcOrd="30" destOrd="0" presId="urn:microsoft.com/office/officeart/2005/8/layout/default"/>
    <dgm:cxn modelId="{AE23E501-8DCF-44A4-825F-DAE3E051BCFF}" type="presParOf" srcId="{F2FA7E27-D0EA-452E-B7B9-3B1DAC2DD492}" destId="{DD3C2F52-6C59-43EE-AA9C-800816AE9587}" srcOrd="31" destOrd="0" presId="urn:microsoft.com/office/officeart/2005/8/layout/default"/>
    <dgm:cxn modelId="{3ACF1942-EE63-4AB7-81F5-7162A14BEA68}" type="presParOf" srcId="{F2FA7E27-D0EA-452E-B7B9-3B1DAC2DD492}" destId="{0171FD4F-4E0A-4983-955B-2DA1BB0940A8}" srcOrd="3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A2C7AB-CA6C-4FBD-AC25-0376BD01D62C}">
      <dsp:nvSpPr>
        <dsp:cNvPr id="0" name=""/>
        <dsp:cNvSpPr/>
      </dsp:nvSpPr>
      <dsp:spPr>
        <a:xfrm>
          <a:off x="1068947" y="507462"/>
          <a:ext cx="2196000" cy="2196000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BEF954-6399-4471-9129-FC5E66FF50C5}">
      <dsp:nvSpPr>
        <dsp:cNvPr id="0" name=""/>
        <dsp:cNvSpPr/>
      </dsp:nvSpPr>
      <dsp:spPr>
        <a:xfrm>
          <a:off x="1536948" y="975463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2A4E38-1D10-4F4B-BAAE-5212CB098CD2}">
      <dsp:nvSpPr>
        <dsp:cNvPr id="0" name=""/>
        <dsp:cNvSpPr/>
      </dsp:nvSpPr>
      <dsp:spPr>
        <a:xfrm>
          <a:off x="366947" y="3387463"/>
          <a:ext cx="3600000" cy="74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cap="none">
              <a:solidFill>
                <a:schemeClr val="bg1"/>
              </a:solidFill>
            </a:rPr>
            <a:t>Praise left PST</a:t>
          </a:r>
        </a:p>
      </dsp:txBody>
      <dsp:txXfrm>
        <a:off x="366947" y="3387463"/>
        <a:ext cx="3600000" cy="742500"/>
      </dsp:txXfrm>
    </dsp:sp>
    <dsp:sp modelId="{F13DA1F6-3629-42DC-AC06-E9D18C7DB453}">
      <dsp:nvSpPr>
        <dsp:cNvPr id="0" name=""/>
        <dsp:cNvSpPr/>
      </dsp:nvSpPr>
      <dsp:spPr>
        <a:xfrm>
          <a:off x="5298947" y="507462"/>
          <a:ext cx="2196000" cy="2196000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627284-ABE1-4F87-B1A3-F08054640F51}">
      <dsp:nvSpPr>
        <dsp:cNvPr id="0" name=""/>
        <dsp:cNvSpPr/>
      </dsp:nvSpPr>
      <dsp:spPr>
        <a:xfrm>
          <a:off x="5766947" y="975463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0DFCBB-FE6B-4D57-9018-3BABB15030CD}">
      <dsp:nvSpPr>
        <dsp:cNvPr id="0" name=""/>
        <dsp:cNvSpPr/>
      </dsp:nvSpPr>
      <dsp:spPr>
        <a:xfrm>
          <a:off x="4596948" y="3387463"/>
          <a:ext cx="3600000" cy="74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cap="none">
              <a:solidFill>
                <a:schemeClr val="bg1"/>
              </a:solidFill>
            </a:rPr>
            <a:t>Samual joined PST</a:t>
          </a:r>
        </a:p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000" kern="1200" cap="none">
              <a:solidFill>
                <a:schemeClr val="bg1"/>
              </a:solidFill>
            </a:rPr>
            <a:t>Lisa joining in Nov</a:t>
          </a:r>
          <a:endParaRPr lang="en-GB" sz="2000" kern="1200"/>
        </a:p>
      </dsp:txBody>
      <dsp:txXfrm>
        <a:off x="4596948" y="3387463"/>
        <a:ext cx="3600000" cy="74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0DDDEE-EFB4-44E6-8BE1-5E7C3461D95A}">
      <dsp:nvSpPr>
        <dsp:cNvPr id="0" name=""/>
        <dsp:cNvSpPr/>
      </dsp:nvSpPr>
      <dsp:spPr>
        <a:xfrm>
          <a:off x="428372" y="1106"/>
          <a:ext cx="3025142" cy="181508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>
              <a:latin typeface="Aptos Display" panose="02110004020202020204"/>
            </a:rPr>
            <a:t>Thank you for your support</a:t>
          </a:r>
          <a:endParaRPr lang="en-GB" sz="4000" kern="1200"/>
        </a:p>
      </dsp:txBody>
      <dsp:txXfrm>
        <a:off x="428372" y="1106"/>
        <a:ext cx="3025142" cy="18150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F9ADB4-AF3F-4D98-942C-8EB0B736B1F0}">
      <dsp:nvSpPr>
        <dsp:cNvPr id="0" name=""/>
        <dsp:cNvSpPr/>
      </dsp:nvSpPr>
      <dsp:spPr>
        <a:xfrm>
          <a:off x="645694" y="0"/>
          <a:ext cx="7317871" cy="4063986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9C9593-6A7D-4980-85F4-A93446DA9632}">
      <dsp:nvSpPr>
        <dsp:cNvPr id="0" name=""/>
        <dsp:cNvSpPr/>
      </dsp:nvSpPr>
      <dsp:spPr>
        <a:xfrm>
          <a:off x="4308" y="1219195"/>
          <a:ext cx="2072444" cy="162559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Following feedback from CQC</a:t>
          </a:r>
        </a:p>
      </dsp:txBody>
      <dsp:txXfrm>
        <a:off x="83663" y="1298550"/>
        <a:ext cx="1913734" cy="1466884"/>
      </dsp:txXfrm>
    </dsp:sp>
    <dsp:sp modelId="{FE8438F4-1873-44DA-85D6-3C6B0BBAFD8F}">
      <dsp:nvSpPr>
        <dsp:cNvPr id="0" name=""/>
        <dsp:cNvSpPr/>
      </dsp:nvSpPr>
      <dsp:spPr>
        <a:xfrm>
          <a:off x="2180375" y="1219195"/>
          <a:ext cx="2072444" cy="1625594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We are making changes to our processes</a:t>
          </a:r>
        </a:p>
      </dsp:txBody>
      <dsp:txXfrm>
        <a:off x="2259730" y="1298550"/>
        <a:ext cx="1913734" cy="1466884"/>
      </dsp:txXfrm>
    </dsp:sp>
    <dsp:sp modelId="{2959AB27-1FEC-42D4-AE94-9BB2DB62635C}">
      <dsp:nvSpPr>
        <dsp:cNvPr id="0" name=""/>
        <dsp:cNvSpPr/>
      </dsp:nvSpPr>
      <dsp:spPr>
        <a:xfrm>
          <a:off x="4356441" y="1219195"/>
          <a:ext cx="2072444" cy="1625594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We appreciate these may be unpopular</a:t>
          </a:r>
        </a:p>
      </dsp:txBody>
      <dsp:txXfrm>
        <a:off x="4435796" y="1298550"/>
        <a:ext cx="1913734" cy="1466884"/>
      </dsp:txXfrm>
    </dsp:sp>
    <dsp:sp modelId="{7E31E149-5028-4D67-A79B-E9E20CED65E3}">
      <dsp:nvSpPr>
        <dsp:cNvPr id="0" name=""/>
        <dsp:cNvSpPr/>
      </dsp:nvSpPr>
      <dsp:spPr>
        <a:xfrm>
          <a:off x="6532507" y="1219195"/>
          <a:ext cx="2072444" cy="1625594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Patient safety has to come first</a:t>
          </a:r>
        </a:p>
      </dsp:txBody>
      <dsp:txXfrm>
        <a:off x="6611862" y="1298550"/>
        <a:ext cx="1913734" cy="146688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CE40E-1C7C-4E85-809A-6CDD4A80AAE3}">
      <dsp:nvSpPr>
        <dsp:cNvPr id="0" name=""/>
        <dsp:cNvSpPr/>
      </dsp:nvSpPr>
      <dsp:spPr>
        <a:xfrm>
          <a:off x="1211077" y="1705"/>
          <a:ext cx="2874863" cy="17249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/>
            <a:t>NHS App</a:t>
          </a:r>
        </a:p>
      </dsp:txBody>
      <dsp:txXfrm>
        <a:off x="1211077" y="1705"/>
        <a:ext cx="2874863" cy="1724918"/>
      </dsp:txXfrm>
    </dsp:sp>
    <dsp:sp modelId="{EE603136-B323-4B2B-8D9D-9EB0FA1EF742}">
      <dsp:nvSpPr>
        <dsp:cNvPr id="0" name=""/>
        <dsp:cNvSpPr/>
      </dsp:nvSpPr>
      <dsp:spPr>
        <a:xfrm>
          <a:off x="4373427" y="1705"/>
          <a:ext cx="2874863" cy="1724918"/>
        </a:xfrm>
        <a:prstGeom prst="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 err="1"/>
            <a:t>SystmOnline</a:t>
          </a:r>
          <a:endParaRPr lang="en-GB" sz="3400" kern="1200"/>
        </a:p>
      </dsp:txBody>
      <dsp:txXfrm>
        <a:off x="4373427" y="1705"/>
        <a:ext cx="2874863" cy="1724918"/>
      </dsp:txXfrm>
    </dsp:sp>
    <dsp:sp modelId="{B827D337-970A-4B15-90F2-7615D54AF040}">
      <dsp:nvSpPr>
        <dsp:cNvPr id="0" name=""/>
        <dsp:cNvSpPr/>
      </dsp:nvSpPr>
      <dsp:spPr>
        <a:xfrm>
          <a:off x="1211077" y="2014110"/>
          <a:ext cx="2874863" cy="1724918"/>
        </a:xfrm>
        <a:prstGeom prst="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/>
            <a:t>Rapid Health (Admin Query)</a:t>
          </a:r>
        </a:p>
      </dsp:txBody>
      <dsp:txXfrm>
        <a:off x="1211077" y="2014110"/>
        <a:ext cx="2874863" cy="1724918"/>
      </dsp:txXfrm>
    </dsp:sp>
    <dsp:sp modelId="{ED0B4BB5-D9EE-46EC-9BA9-32DF92324B5D}">
      <dsp:nvSpPr>
        <dsp:cNvPr id="0" name=""/>
        <dsp:cNvSpPr/>
      </dsp:nvSpPr>
      <dsp:spPr>
        <a:xfrm>
          <a:off x="4373427" y="2014110"/>
          <a:ext cx="2874863" cy="1724918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400" kern="1200"/>
            <a:t>Paper (leave in yellow box)</a:t>
          </a:r>
        </a:p>
      </dsp:txBody>
      <dsp:txXfrm>
        <a:off x="4373427" y="2014110"/>
        <a:ext cx="2874863" cy="172491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9B17A9-E98A-487C-97E7-DEFF6E022718}">
      <dsp:nvSpPr>
        <dsp:cNvPr id="0" name=""/>
        <dsp:cNvSpPr/>
      </dsp:nvSpPr>
      <dsp:spPr>
        <a:xfrm>
          <a:off x="5953" y="0"/>
          <a:ext cx="6090046" cy="1028507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2017" tIns="44006" rIns="44006" bIns="4400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/>
            <a:t>We will no longer be taking email requests</a:t>
          </a:r>
        </a:p>
      </dsp:txBody>
      <dsp:txXfrm>
        <a:off x="520207" y="0"/>
        <a:ext cx="5061539" cy="10285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1D07AA-ABFE-4D79-98A1-44DCCB838BB1}">
      <dsp:nvSpPr>
        <dsp:cNvPr id="0" name=""/>
        <dsp:cNvSpPr/>
      </dsp:nvSpPr>
      <dsp:spPr>
        <a:xfrm>
          <a:off x="1050" y="380915"/>
          <a:ext cx="1324178" cy="79450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GTN</a:t>
          </a:r>
        </a:p>
      </dsp:txBody>
      <dsp:txXfrm>
        <a:off x="1050" y="380915"/>
        <a:ext cx="1324178" cy="794506"/>
      </dsp:txXfrm>
    </dsp:sp>
    <dsp:sp modelId="{0924E5BB-D651-4830-9C72-E290266B8C18}">
      <dsp:nvSpPr>
        <dsp:cNvPr id="0" name=""/>
        <dsp:cNvSpPr/>
      </dsp:nvSpPr>
      <dsp:spPr>
        <a:xfrm>
          <a:off x="1457647" y="380915"/>
          <a:ext cx="1324178" cy="794506"/>
        </a:xfrm>
        <a:prstGeom prst="rect">
          <a:avLst/>
        </a:prstGeom>
        <a:solidFill>
          <a:schemeClr val="accent5">
            <a:hueOff val="-759509"/>
            <a:satOff val="-52"/>
            <a:lumOff val="12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SABA</a:t>
          </a:r>
        </a:p>
      </dsp:txBody>
      <dsp:txXfrm>
        <a:off x="1457647" y="380915"/>
        <a:ext cx="1324178" cy="794506"/>
      </dsp:txXfrm>
    </dsp:sp>
    <dsp:sp modelId="{19C4C8CC-05A2-40B1-912A-76801D4A1121}">
      <dsp:nvSpPr>
        <dsp:cNvPr id="0" name=""/>
        <dsp:cNvSpPr/>
      </dsp:nvSpPr>
      <dsp:spPr>
        <a:xfrm>
          <a:off x="2914243" y="380915"/>
          <a:ext cx="1324178" cy="794506"/>
        </a:xfrm>
        <a:prstGeom prst="rect">
          <a:avLst/>
        </a:prstGeom>
        <a:solidFill>
          <a:schemeClr val="accent5">
            <a:hueOff val="-1519019"/>
            <a:satOff val="-103"/>
            <a:lumOff val="24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Controlled Drugs</a:t>
          </a:r>
        </a:p>
      </dsp:txBody>
      <dsp:txXfrm>
        <a:off x="2914243" y="380915"/>
        <a:ext cx="1324178" cy="794506"/>
      </dsp:txXfrm>
    </dsp:sp>
    <dsp:sp modelId="{BF8BE4A6-10FE-4700-96E2-0166C0476925}">
      <dsp:nvSpPr>
        <dsp:cNvPr id="0" name=""/>
        <dsp:cNvSpPr/>
      </dsp:nvSpPr>
      <dsp:spPr>
        <a:xfrm>
          <a:off x="4370839" y="380915"/>
          <a:ext cx="1324178" cy="794506"/>
        </a:xfrm>
        <a:prstGeom prst="rect">
          <a:avLst/>
        </a:prstGeom>
        <a:solidFill>
          <a:schemeClr val="accent5">
            <a:hueOff val="-2278528"/>
            <a:satOff val="-155"/>
            <a:lumOff val="36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latin typeface="Aptos Display" panose="02110004020202020204"/>
            </a:rPr>
            <a:t>Painkillers</a:t>
          </a:r>
          <a:r>
            <a:rPr lang="en-GB" sz="1300" kern="1200"/>
            <a:t> (except paracetamol)</a:t>
          </a:r>
        </a:p>
      </dsp:txBody>
      <dsp:txXfrm>
        <a:off x="4370839" y="380915"/>
        <a:ext cx="1324178" cy="794506"/>
      </dsp:txXfrm>
    </dsp:sp>
    <dsp:sp modelId="{C1AA6690-4C99-4D5A-B672-61CFBB6B49DA}">
      <dsp:nvSpPr>
        <dsp:cNvPr id="0" name=""/>
        <dsp:cNvSpPr/>
      </dsp:nvSpPr>
      <dsp:spPr>
        <a:xfrm>
          <a:off x="5827435" y="380915"/>
          <a:ext cx="1324178" cy="794506"/>
        </a:xfrm>
        <a:prstGeom prst="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NSAIDS</a:t>
          </a:r>
        </a:p>
      </dsp:txBody>
      <dsp:txXfrm>
        <a:off x="5827435" y="380915"/>
        <a:ext cx="1324178" cy="794506"/>
      </dsp:txXfrm>
    </dsp:sp>
    <dsp:sp modelId="{2F6C92FF-5B72-4993-9E37-3792CC414585}">
      <dsp:nvSpPr>
        <dsp:cNvPr id="0" name=""/>
        <dsp:cNvSpPr/>
      </dsp:nvSpPr>
      <dsp:spPr>
        <a:xfrm>
          <a:off x="7284031" y="380915"/>
          <a:ext cx="1324178" cy="794506"/>
        </a:xfrm>
        <a:prstGeom prst="rect">
          <a:avLst/>
        </a:prstGeom>
        <a:solidFill>
          <a:schemeClr val="accent5">
            <a:hueOff val="-3797547"/>
            <a:satOff val="-258"/>
            <a:lumOff val="61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Triptans</a:t>
          </a:r>
        </a:p>
      </dsp:txBody>
      <dsp:txXfrm>
        <a:off x="7284031" y="380915"/>
        <a:ext cx="1324178" cy="794506"/>
      </dsp:txXfrm>
    </dsp:sp>
    <dsp:sp modelId="{EFCC28AA-C450-4543-9095-5F515C5D14D8}">
      <dsp:nvSpPr>
        <dsp:cNvPr id="0" name=""/>
        <dsp:cNvSpPr/>
      </dsp:nvSpPr>
      <dsp:spPr>
        <a:xfrm>
          <a:off x="1050" y="1307840"/>
          <a:ext cx="1324178" cy="794506"/>
        </a:xfrm>
        <a:prstGeom prst="rect">
          <a:avLst/>
        </a:prstGeom>
        <a:solidFill>
          <a:schemeClr val="accent5">
            <a:hueOff val="-4557056"/>
            <a:satOff val="-310"/>
            <a:lumOff val="73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Anti-emetics PRN</a:t>
          </a:r>
        </a:p>
      </dsp:txBody>
      <dsp:txXfrm>
        <a:off x="1050" y="1307840"/>
        <a:ext cx="1324178" cy="794506"/>
      </dsp:txXfrm>
    </dsp:sp>
    <dsp:sp modelId="{8C73EAC3-3316-4149-AFF2-83467C4F3C98}">
      <dsp:nvSpPr>
        <dsp:cNvPr id="0" name=""/>
        <dsp:cNvSpPr/>
      </dsp:nvSpPr>
      <dsp:spPr>
        <a:xfrm>
          <a:off x="1457647" y="1307840"/>
          <a:ext cx="1324178" cy="794506"/>
        </a:xfrm>
        <a:prstGeom prst="rect">
          <a:avLst/>
        </a:prstGeom>
        <a:solidFill>
          <a:schemeClr val="accent5">
            <a:hueOff val="-5316565"/>
            <a:satOff val="-361"/>
            <a:lumOff val="85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Loperamide PRN</a:t>
          </a:r>
        </a:p>
      </dsp:txBody>
      <dsp:txXfrm>
        <a:off x="1457647" y="1307840"/>
        <a:ext cx="1324178" cy="794506"/>
      </dsp:txXfrm>
    </dsp:sp>
    <dsp:sp modelId="{198A8D8F-C763-4B64-95C1-2E07F5907643}">
      <dsp:nvSpPr>
        <dsp:cNvPr id="0" name=""/>
        <dsp:cNvSpPr/>
      </dsp:nvSpPr>
      <dsp:spPr>
        <a:xfrm>
          <a:off x="2914243" y="1307840"/>
          <a:ext cx="1324178" cy="794506"/>
        </a:xfrm>
        <a:prstGeom prst="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Laxatives PRN</a:t>
          </a:r>
        </a:p>
      </dsp:txBody>
      <dsp:txXfrm>
        <a:off x="2914243" y="1307840"/>
        <a:ext cx="1324178" cy="794506"/>
      </dsp:txXfrm>
    </dsp:sp>
    <dsp:sp modelId="{F2F24A11-5127-4EA1-A47A-2CEB5867BE48}">
      <dsp:nvSpPr>
        <dsp:cNvPr id="0" name=""/>
        <dsp:cNvSpPr/>
      </dsp:nvSpPr>
      <dsp:spPr>
        <a:xfrm>
          <a:off x="4370839" y="1307840"/>
          <a:ext cx="1324178" cy="794506"/>
        </a:xfrm>
        <a:prstGeom prst="rect">
          <a:avLst/>
        </a:prstGeom>
        <a:solidFill>
          <a:schemeClr val="accent5">
            <a:hueOff val="-6835584"/>
            <a:satOff val="-465"/>
            <a:lumOff val="11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latin typeface="Aptos Display" panose="02110004020202020204"/>
            </a:rPr>
            <a:t>Topical</a:t>
          </a:r>
          <a:r>
            <a:rPr lang="en-GB" sz="1300" kern="1200"/>
            <a:t> Steroids</a:t>
          </a:r>
        </a:p>
      </dsp:txBody>
      <dsp:txXfrm>
        <a:off x="4370839" y="1307840"/>
        <a:ext cx="1324178" cy="794506"/>
      </dsp:txXfrm>
    </dsp:sp>
    <dsp:sp modelId="{946B688A-14E6-41A1-9368-2B8CFAAF6557}">
      <dsp:nvSpPr>
        <dsp:cNvPr id="0" name=""/>
        <dsp:cNvSpPr/>
      </dsp:nvSpPr>
      <dsp:spPr>
        <a:xfrm>
          <a:off x="5827435" y="1307840"/>
          <a:ext cx="1324178" cy="794506"/>
        </a:xfrm>
        <a:prstGeom prst="rect">
          <a:avLst/>
        </a:prstGeom>
        <a:solidFill>
          <a:schemeClr val="accent5">
            <a:hueOff val="-7595094"/>
            <a:satOff val="-516"/>
            <a:lumOff val="122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Z-Drugs</a:t>
          </a:r>
        </a:p>
      </dsp:txBody>
      <dsp:txXfrm>
        <a:off x="5827435" y="1307840"/>
        <a:ext cx="1324178" cy="794506"/>
      </dsp:txXfrm>
    </dsp:sp>
    <dsp:sp modelId="{CE0AE17E-30A8-496E-9E03-E7D6720CCD7F}">
      <dsp:nvSpPr>
        <dsp:cNvPr id="0" name=""/>
        <dsp:cNvSpPr/>
      </dsp:nvSpPr>
      <dsp:spPr>
        <a:xfrm>
          <a:off x="7284031" y="1307840"/>
          <a:ext cx="1324178" cy="794506"/>
        </a:xfrm>
        <a:prstGeom prst="rect">
          <a:avLst/>
        </a:prstGeom>
        <a:solidFill>
          <a:schemeClr val="accent5">
            <a:hueOff val="-8354603"/>
            <a:satOff val="-568"/>
            <a:lumOff val="13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Benzodiazepines</a:t>
          </a:r>
        </a:p>
      </dsp:txBody>
      <dsp:txXfrm>
        <a:off x="7284031" y="1307840"/>
        <a:ext cx="1324178" cy="794506"/>
      </dsp:txXfrm>
    </dsp:sp>
    <dsp:sp modelId="{3E2B08E9-7E81-4DDF-B488-794A8A8DB53E}">
      <dsp:nvSpPr>
        <dsp:cNvPr id="0" name=""/>
        <dsp:cNvSpPr/>
      </dsp:nvSpPr>
      <dsp:spPr>
        <a:xfrm>
          <a:off x="729349" y="2234765"/>
          <a:ext cx="1324178" cy="794506"/>
        </a:xfrm>
        <a:prstGeom prst="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Muscle Relaxants</a:t>
          </a:r>
        </a:p>
      </dsp:txBody>
      <dsp:txXfrm>
        <a:off x="729349" y="2234765"/>
        <a:ext cx="1324178" cy="794506"/>
      </dsp:txXfrm>
    </dsp:sp>
    <dsp:sp modelId="{102C9288-9EA9-42EA-A67A-C10E1DFBAAA9}">
      <dsp:nvSpPr>
        <dsp:cNvPr id="0" name=""/>
        <dsp:cNvSpPr/>
      </dsp:nvSpPr>
      <dsp:spPr>
        <a:xfrm>
          <a:off x="2185945" y="2234765"/>
          <a:ext cx="1324178" cy="794506"/>
        </a:xfrm>
        <a:prstGeom prst="rect">
          <a:avLst/>
        </a:prstGeom>
        <a:solidFill>
          <a:schemeClr val="accent5">
            <a:hueOff val="-9873622"/>
            <a:satOff val="-671"/>
            <a:lumOff val="159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Hypoglycaemia Rescue Products</a:t>
          </a:r>
        </a:p>
      </dsp:txBody>
      <dsp:txXfrm>
        <a:off x="2185945" y="2234765"/>
        <a:ext cx="1324178" cy="794506"/>
      </dsp:txXfrm>
    </dsp:sp>
    <dsp:sp modelId="{193C758B-37EE-49AF-9F46-C95AC708E6D6}">
      <dsp:nvSpPr>
        <dsp:cNvPr id="0" name=""/>
        <dsp:cNvSpPr/>
      </dsp:nvSpPr>
      <dsp:spPr>
        <a:xfrm>
          <a:off x="3642541" y="2234765"/>
          <a:ext cx="1324178" cy="794506"/>
        </a:xfrm>
        <a:prstGeom prst="rect">
          <a:avLst/>
        </a:prstGeom>
        <a:solidFill>
          <a:schemeClr val="accent5">
            <a:hueOff val="-10633130"/>
            <a:satOff val="-723"/>
            <a:lumOff val="171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HRT</a:t>
          </a:r>
        </a:p>
      </dsp:txBody>
      <dsp:txXfrm>
        <a:off x="3642541" y="2234765"/>
        <a:ext cx="1324178" cy="794506"/>
      </dsp:txXfrm>
    </dsp:sp>
    <dsp:sp modelId="{A8B3BC69-3C86-45F9-B8B2-0244BB5462D1}">
      <dsp:nvSpPr>
        <dsp:cNvPr id="0" name=""/>
        <dsp:cNvSpPr/>
      </dsp:nvSpPr>
      <dsp:spPr>
        <a:xfrm>
          <a:off x="5099137" y="2234765"/>
          <a:ext cx="1324178" cy="794506"/>
        </a:xfrm>
        <a:prstGeom prst="rect">
          <a:avLst/>
        </a:prstGeom>
        <a:solidFill>
          <a:schemeClr val="accent5">
            <a:hueOff val="-11392640"/>
            <a:satOff val="-774"/>
            <a:lumOff val="183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Dressing/Wound Care Products</a:t>
          </a:r>
        </a:p>
      </dsp:txBody>
      <dsp:txXfrm>
        <a:off x="5099137" y="2234765"/>
        <a:ext cx="1324178" cy="794506"/>
      </dsp:txXfrm>
    </dsp:sp>
    <dsp:sp modelId="{057B6DAE-F008-4E29-BEED-DE0EB39D58C1}">
      <dsp:nvSpPr>
        <dsp:cNvPr id="0" name=""/>
        <dsp:cNvSpPr/>
      </dsp:nvSpPr>
      <dsp:spPr>
        <a:xfrm>
          <a:off x="6555733" y="2234765"/>
          <a:ext cx="1324178" cy="794506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>
              <a:latin typeface="Aptos Display" panose="02110004020202020204"/>
            </a:rPr>
            <a:t>Incontinence</a:t>
          </a:r>
          <a:r>
            <a:rPr lang="en-GB" sz="1300" kern="1200"/>
            <a:t> Products</a:t>
          </a:r>
        </a:p>
      </dsp:txBody>
      <dsp:txXfrm>
        <a:off x="6555733" y="2234765"/>
        <a:ext cx="1324178" cy="79450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87048A-CCDC-4C5F-84D4-61E67C9055A9}">
      <dsp:nvSpPr>
        <dsp:cNvPr id="0" name=""/>
        <dsp:cNvSpPr/>
      </dsp:nvSpPr>
      <dsp:spPr>
        <a:xfrm>
          <a:off x="634637" y="0"/>
          <a:ext cx="7192564" cy="1733392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A336C2-257E-4150-8E61-B246AAB495F0}">
      <dsp:nvSpPr>
        <dsp:cNvPr id="0" name=""/>
        <dsp:cNvSpPr/>
      </dsp:nvSpPr>
      <dsp:spPr>
        <a:xfrm>
          <a:off x="4235" y="520017"/>
          <a:ext cx="2036956" cy="69335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If monitoring is required</a:t>
          </a:r>
        </a:p>
      </dsp:txBody>
      <dsp:txXfrm>
        <a:off x="38082" y="553864"/>
        <a:ext cx="1969262" cy="625662"/>
      </dsp:txXfrm>
    </dsp:sp>
    <dsp:sp modelId="{25892EE6-F962-4D03-8969-0EB5E3AF86B3}">
      <dsp:nvSpPr>
        <dsp:cNvPr id="0" name=""/>
        <dsp:cNvSpPr/>
      </dsp:nvSpPr>
      <dsp:spPr>
        <a:xfrm>
          <a:off x="2143039" y="520017"/>
          <a:ext cx="2036956" cy="693356"/>
        </a:xfrm>
        <a:prstGeom prst="roundRect">
          <a:avLst/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Needs a medication review</a:t>
          </a:r>
        </a:p>
      </dsp:txBody>
      <dsp:txXfrm>
        <a:off x="2176886" y="553864"/>
        <a:ext cx="1969262" cy="625662"/>
      </dsp:txXfrm>
    </dsp:sp>
    <dsp:sp modelId="{06116F0E-FA3A-4DBD-B62A-02138DA2227A}">
      <dsp:nvSpPr>
        <dsp:cNvPr id="0" name=""/>
        <dsp:cNvSpPr/>
      </dsp:nvSpPr>
      <dsp:spPr>
        <a:xfrm>
          <a:off x="4281843" y="520017"/>
          <a:ext cx="2036956" cy="693356"/>
        </a:xfrm>
        <a:prstGeom prst="roundRect">
          <a:avLst/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On 10 or more repeat medication</a:t>
          </a:r>
        </a:p>
      </dsp:txBody>
      <dsp:txXfrm>
        <a:off x="4315690" y="553864"/>
        <a:ext cx="1969262" cy="625662"/>
      </dsp:txXfrm>
    </dsp:sp>
    <dsp:sp modelId="{F5A5E100-5818-40DE-BBEA-D0FC28B359B7}">
      <dsp:nvSpPr>
        <dsp:cNvPr id="0" name=""/>
        <dsp:cNvSpPr/>
      </dsp:nvSpPr>
      <dsp:spPr>
        <a:xfrm>
          <a:off x="6420648" y="520017"/>
          <a:ext cx="2036956" cy="693356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Listed in the exclusions list</a:t>
          </a:r>
        </a:p>
      </dsp:txBody>
      <dsp:txXfrm>
        <a:off x="6454495" y="553864"/>
        <a:ext cx="1969262" cy="62566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6049A0-E5AA-4A41-8CE7-5743403F866B}">
      <dsp:nvSpPr>
        <dsp:cNvPr id="0" name=""/>
        <dsp:cNvSpPr/>
      </dsp:nvSpPr>
      <dsp:spPr>
        <a:xfrm>
          <a:off x="0" y="517578"/>
          <a:ext cx="2690394" cy="16142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On 9 or less repeat medications</a:t>
          </a:r>
        </a:p>
      </dsp:txBody>
      <dsp:txXfrm>
        <a:off x="0" y="517578"/>
        <a:ext cx="2690394" cy="1614236"/>
      </dsp:txXfrm>
    </dsp:sp>
    <dsp:sp modelId="{799A8564-DDDB-4523-A942-C50F8A7CB831}">
      <dsp:nvSpPr>
        <dsp:cNvPr id="0" name=""/>
        <dsp:cNvSpPr/>
      </dsp:nvSpPr>
      <dsp:spPr>
        <a:xfrm>
          <a:off x="2959433" y="517578"/>
          <a:ext cx="2690394" cy="1614236"/>
        </a:xfrm>
        <a:prstGeom prst="rect">
          <a:avLst/>
        </a:prstGeom>
        <a:solidFill>
          <a:schemeClr val="accent5">
            <a:hueOff val="-2430430"/>
            <a:satOff val="-165"/>
            <a:lumOff val="3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Has attended for required monitoring</a:t>
          </a:r>
        </a:p>
      </dsp:txBody>
      <dsp:txXfrm>
        <a:off x="2959433" y="517578"/>
        <a:ext cx="2690394" cy="1614236"/>
      </dsp:txXfrm>
    </dsp:sp>
    <dsp:sp modelId="{A25D4C87-D573-459B-84D1-E64ADFDDAAAF}">
      <dsp:nvSpPr>
        <dsp:cNvPr id="0" name=""/>
        <dsp:cNvSpPr/>
      </dsp:nvSpPr>
      <dsp:spPr>
        <a:xfrm>
          <a:off x="5918866" y="517578"/>
          <a:ext cx="2690394" cy="1614236"/>
        </a:xfrm>
        <a:prstGeom prst="rect">
          <a:avLst/>
        </a:prstGeom>
        <a:solidFill>
          <a:schemeClr val="accent5">
            <a:hueOff val="-4860860"/>
            <a:satOff val="-330"/>
            <a:lumOff val="78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Medication review is up to date</a:t>
          </a:r>
        </a:p>
      </dsp:txBody>
      <dsp:txXfrm>
        <a:off x="5918866" y="517578"/>
        <a:ext cx="2690394" cy="1614236"/>
      </dsp:txXfrm>
    </dsp:sp>
    <dsp:sp modelId="{6B1D07AA-ABFE-4D79-98A1-44DCCB838BB1}">
      <dsp:nvSpPr>
        <dsp:cNvPr id="0" name=""/>
        <dsp:cNvSpPr/>
      </dsp:nvSpPr>
      <dsp:spPr>
        <a:xfrm>
          <a:off x="0" y="2400854"/>
          <a:ext cx="2690394" cy="1614236"/>
        </a:xfrm>
        <a:prstGeom prst="rect">
          <a:avLst/>
        </a:prstGeom>
        <a:solidFill>
          <a:schemeClr val="accent5">
            <a:hueOff val="-7291290"/>
            <a:satOff val="-496"/>
            <a:lumOff val="117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Not on the exclusions list</a:t>
          </a:r>
        </a:p>
      </dsp:txBody>
      <dsp:txXfrm>
        <a:off x="0" y="2400854"/>
        <a:ext cx="2690394" cy="1614236"/>
      </dsp:txXfrm>
    </dsp:sp>
    <dsp:sp modelId="{0924E5BB-D651-4830-9C72-E290266B8C18}">
      <dsp:nvSpPr>
        <dsp:cNvPr id="0" name=""/>
        <dsp:cNvSpPr/>
      </dsp:nvSpPr>
      <dsp:spPr>
        <a:xfrm>
          <a:off x="2959433" y="2400854"/>
          <a:ext cx="2690394" cy="1614236"/>
        </a:xfrm>
        <a:prstGeom prst="rect">
          <a:avLst/>
        </a:prstGeom>
        <a:solidFill>
          <a:schemeClr val="accent5">
            <a:hueOff val="-9721720"/>
            <a:satOff val="-661"/>
            <a:lumOff val="156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If monitoring is required 3 monthly only issue 3 months e.g. DOAC / SCA</a:t>
          </a:r>
        </a:p>
      </dsp:txBody>
      <dsp:txXfrm>
        <a:off x="2959433" y="2400854"/>
        <a:ext cx="2690394" cy="1614236"/>
      </dsp:txXfrm>
    </dsp:sp>
    <dsp:sp modelId="{0BB973AA-2C9A-4011-968B-B66C8A921486}">
      <dsp:nvSpPr>
        <dsp:cNvPr id="0" name=""/>
        <dsp:cNvSpPr/>
      </dsp:nvSpPr>
      <dsp:spPr>
        <a:xfrm>
          <a:off x="5918866" y="2400854"/>
          <a:ext cx="2690394" cy="1614236"/>
        </a:xfrm>
        <a:prstGeom prst="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Otherwise issue 6 months</a:t>
          </a:r>
        </a:p>
      </dsp:txBody>
      <dsp:txXfrm>
        <a:off x="5918866" y="2400854"/>
        <a:ext cx="2690394" cy="161423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19228E-7FED-4053-890A-E928C4B0460C}">
      <dsp:nvSpPr>
        <dsp:cNvPr id="0" name=""/>
        <dsp:cNvSpPr/>
      </dsp:nvSpPr>
      <dsp:spPr>
        <a:xfrm>
          <a:off x="3360304" y="3700915"/>
          <a:ext cx="1165198" cy="404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224"/>
              </a:lnTo>
              <a:lnTo>
                <a:pt x="1165198" y="202224"/>
              </a:lnTo>
              <a:lnTo>
                <a:pt x="1165198" y="404449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1F6C6D-0668-4238-98ED-74EB2465781F}">
      <dsp:nvSpPr>
        <dsp:cNvPr id="0" name=""/>
        <dsp:cNvSpPr/>
      </dsp:nvSpPr>
      <dsp:spPr>
        <a:xfrm>
          <a:off x="2195106" y="3700915"/>
          <a:ext cx="1165198" cy="404449"/>
        </a:xfrm>
        <a:custGeom>
          <a:avLst/>
          <a:gdLst/>
          <a:ahLst/>
          <a:cxnLst/>
          <a:rect l="0" t="0" r="0" b="0"/>
          <a:pathLst>
            <a:path>
              <a:moveTo>
                <a:pt x="1165198" y="0"/>
              </a:moveTo>
              <a:lnTo>
                <a:pt x="1165198" y="202224"/>
              </a:lnTo>
              <a:lnTo>
                <a:pt x="0" y="202224"/>
              </a:lnTo>
              <a:lnTo>
                <a:pt x="0" y="404449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EC8D3A-D10D-4F6A-8979-48194BE2F93D}">
      <dsp:nvSpPr>
        <dsp:cNvPr id="0" name=""/>
        <dsp:cNvSpPr/>
      </dsp:nvSpPr>
      <dsp:spPr>
        <a:xfrm>
          <a:off x="2195106" y="2333492"/>
          <a:ext cx="1165198" cy="4044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224"/>
              </a:lnTo>
              <a:lnTo>
                <a:pt x="1165198" y="202224"/>
              </a:lnTo>
              <a:lnTo>
                <a:pt x="1165198" y="404449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79F568-227C-4E4C-BC7C-D682788948BB}">
      <dsp:nvSpPr>
        <dsp:cNvPr id="0" name=""/>
        <dsp:cNvSpPr/>
      </dsp:nvSpPr>
      <dsp:spPr>
        <a:xfrm>
          <a:off x="1029907" y="2333492"/>
          <a:ext cx="1165198" cy="404449"/>
        </a:xfrm>
        <a:custGeom>
          <a:avLst/>
          <a:gdLst/>
          <a:ahLst/>
          <a:cxnLst/>
          <a:rect l="0" t="0" r="0" b="0"/>
          <a:pathLst>
            <a:path>
              <a:moveTo>
                <a:pt x="1165198" y="0"/>
              </a:moveTo>
              <a:lnTo>
                <a:pt x="1165198" y="202224"/>
              </a:lnTo>
              <a:lnTo>
                <a:pt x="0" y="202224"/>
              </a:lnTo>
              <a:lnTo>
                <a:pt x="0" y="404449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C87E88-7A6B-4AF5-B4BD-B62D6E67123F}">
      <dsp:nvSpPr>
        <dsp:cNvPr id="0" name=""/>
        <dsp:cNvSpPr/>
      </dsp:nvSpPr>
      <dsp:spPr>
        <a:xfrm>
          <a:off x="2149386" y="966069"/>
          <a:ext cx="91440" cy="4044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04449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C79F92-2ED4-4C80-9CAF-0F9D4F762EDD}">
      <dsp:nvSpPr>
        <dsp:cNvPr id="0" name=""/>
        <dsp:cNvSpPr/>
      </dsp:nvSpPr>
      <dsp:spPr>
        <a:xfrm>
          <a:off x="1232132" y="3095"/>
          <a:ext cx="1925948" cy="96297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If monitoring has not been completed</a:t>
          </a:r>
        </a:p>
      </dsp:txBody>
      <dsp:txXfrm>
        <a:off x="1232132" y="3095"/>
        <a:ext cx="1925948" cy="962974"/>
      </dsp:txXfrm>
    </dsp:sp>
    <dsp:sp modelId="{6866DD7E-43D3-4C1A-BEC0-DC76F21CCCC7}">
      <dsp:nvSpPr>
        <dsp:cNvPr id="0" name=""/>
        <dsp:cNvSpPr/>
      </dsp:nvSpPr>
      <dsp:spPr>
        <a:xfrm>
          <a:off x="1232132" y="1370518"/>
          <a:ext cx="1925948" cy="96297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Issue 1 months supply send SMS to patient asking them to book in</a:t>
          </a:r>
        </a:p>
      </dsp:txBody>
      <dsp:txXfrm>
        <a:off x="1232132" y="1370518"/>
        <a:ext cx="1925948" cy="962974"/>
      </dsp:txXfrm>
    </dsp:sp>
    <dsp:sp modelId="{8C29B93D-4103-4667-958D-BFD462422B53}">
      <dsp:nvSpPr>
        <dsp:cNvPr id="0" name=""/>
        <dsp:cNvSpPr/>
      </dsp:nvSpPr>
      <dsp:spPr>
        <a:xfrm>
          <a:off x="66933" y="2737941"/>
          <a:ext cx="1925948" cy="9629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At next request if patient has attended and meets RD criteria will issue 6M</a:t>
          </a:r>
        </a:p>
      </dsp:txBody>
      <dsp:txXfrm>
        <a:off x="66933" y="2737941"/>
        <a:ext cx="1925948" cy="962974"/>
      </dsp:txXfrm>
    </dsp:sp>
    <dsp:sp modelId="{D11A04D1-0875-43F2-BDF4-49AE88297E24}">
      <dsp:nvSpPr>
        <dsp:cNvPr id="0" name=""/>
        <dsp:cNvSpPr/>
      </dsp:nvSpPr>
      <dsp:spPr>
        <a:xfrm>
          <a:off x="2397330" y="2737941"/>
          <a:ext cx="1925948" cy="9629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At next request if patient hasn’t attended changed to 2 weekly supply and send SMS</a:t>
          </a:r>
        </a:p>
      </dsp:txBody>
      <dsp:txXfrm>
        <a:off x="2397330" y="2737941"/>
        <a:ext cx="1925948" cy="962974"/>
      </dsp:txXfrm>
    </dsp:sp>
    <dsp:sp modelId="{22CE929B-AF9C-4884-A68B-9C570BB6365C}">
      <dsp:nvSpPr>
        <dsp:cNvPr id="0" name=""/>
        <dsp:cNvSpPr/>
      </dsp:nvSpPr>
      <dsp:spPr>
        <a:xfrm>
          <a:off x="1232132" y="4105364"/>
          <a:ext cx="1925948" cy="9629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If patient attended and meets RD criteria will issue 6M</a:t>
          </a:r>
        </a:p>
      </dsp:txBody>
      <dsp:txXfrm>
        <a:off x="1232132" y="4105364"/>
        <a:ext cx="1925948" cy="962974"/>
      </dsp:txXfrm>
    </dsp:sp>
    <dsp:sp modelId="{5C301AE9-90A7-40B2-9F45-D1DA54C7D98A}">
      <dsp:nvSpPr>
        <dsp:cNvPr id="0" name=""/>
        <dsp:cNvSpPr/>
      </dsp:nvSpPr>
      <dsp:spPr>
        <a:xfrm>
          <a:off x="3562529" y="4105364"/>
          <a:ext cx="1925948" cy="96297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If still not attended changed to weekly supply and send SMS</a:t>
          </a:r>
        </a:p>
      </dsp:txBody>
      <dsp:txXfrm>
        <a:off x="3562529" y="4105364"/>
        <a:ext cx="1925948" cy="96297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79A5BD-6197-4117-9D1B-218795758296}">
      <dsp:nvSpPr>
        <dsp:cNvPr id="0" name=""/>
        <dsp:cNvSpPr/>
      </dsp:nvSpPr>
      <dsp:spPr>
        <a:xfrm>
          <a:off x="415198" y="2311"/>
          <a:ext cx="2217602" cy="85986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Monitoring may include</a:t>
          </a:r>
        </a:p>
      </dsp:txBody>
      <dsp:txXfrm>
        <a:off x="440382" y="27495"/>
        <a:ext cx="2167234" cy="809493"/>
      </dsp:txXfrm>
    </dsp:sp>
    <dsp:sp modelId="{A9975E4A-9308-47BE-B66F-90DD00472F35}">
      <dsp:nvSpPr>
        <dsp:cNvPr id="0" name=""/>
        <dsp:cNvSpPr/>
      </dsp:nvSpPr>
      <dsp:spPr>
        <a:xfrm rot="5400000">
          <a:off x="1362775" y="883669"/>
          <a:ext cx="322448" cy="3869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 rot="-5400000">
        <a:off x="1407918" y="915913"/>
        <a:ext cx="232163" cy="225714"/>
      </dsp:txXfrm>
    </dsp:sp>
    <dsp:sp modelId="{24CBBE2E-6DD4-4284-ABFF-28F5B23887B8}">
      <dsp:nvSpPr>
        <dsp:cNvPr id="0" name=""/>
        <dsp:cNvSpPr/>
      </dsp:nvSpPr>
      <dsp:spPr>
        <a:xfrm>
          <a:off x="415198" y="1292104"/>
          <a:ext cx="2217602" cy="859861"/>
        </a:xfrm>
        <a:prstGeom prst="roundRect">
          <a:avLst>
            <a:gd name="adj" fmla="val 10000"/>
          </a:avLst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Tests (e.g. bloods, BP)</a:t>
          </a:r>
        </a:p>
      </dsp:txBody>
      <dsp:txXfrm>
        <a:off x="440382" y="1317288"/>
        <a:ext cx="2167234" cy="809493"/>
      </dsp:txXfrm>
    </dsp:sp>
    <dsp:sp modelId="{9EC5A645-B34C-4964-BAB7-F04BF364963F}">
      <dsp:nvSpPr>
        <dsp:cNvPr id="0" name=""/>
        <dsp:cNvSpPr/>
      </dsp:nvSpPr>
      <dsp:spPr>
        <a:xfrm rot="5400000">
          <a:off x="1362775" y="2173462"/>
          <a:ext cx="322448" cy="3869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 rot="-5400000">
        <a:off x="1407918" y="2205706"/>
        <a:ext cx="232163" cy="225714"/>
      </dsp:txXfrm>
    </dsp:sp>
    <dsp:sp modelId="{84E0283B-8EA8-465D-A832-FD6FC87A1C7D}">
      <dsp:nvSpPr>
        <dsp:cNvPr id="0" name=""/>
        <dsp:cNvSpPr/>
      </dsp:nvSpPr>
      <dsp:spPr>
        <a:xfrm>
          <a:off x="415198" y="2581896"/>
          <a:ext cx="2217602" cy="859861"/>
        </a:xfrm>
        <a:prstGeom prst="roundRect">
          <a:avLst>
            <a:gd name="adj" fmla="val 10000"/>
          </a:avLst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LTC review</a:t>
          </a:r>
        </a:p>
      </dsp:txBody>
      <dsp:txXfrm>
        <a:off x="440382" y="2607080"/>
        <a:ext cx="2167234" cy="809493"/>
      </dsp:txXfrm>
    </dsp:sp>
    <dsp:sp modelId="{504650AE-6EB7-429C-A891-82216227982A}">
      <dsp:nvSpPr>
        <dsp:cNvPr id="0" name=""/>
        <dsp:cNvSpPr/>
      </dsp:nvSpPr>
      <dsp:spPr>
        <a:xfrm rot="5400000">
          <a:off x="1362775" y="3463255"/>
          <a:ext cx="322448" cy="38693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 rot="-5400000">
        <a:off x="1407918" y="3495499"/>
        <a:ext cx="232163" cy="225714"/>
      </dsp:txXfrm>
    </dsp:sp>
    <dsp:sp modelId="{BE0DEFD3-E7FA-403C-803B-6F5EDD20A4C2}">
      <dsp:nvSpPr>
        <dsp:cNvPr id="0" name=""/>
        <dsp:cNvSpPr/>
      </dsp:nvSpPr>
      <dsp:spPr>
        <a:xfrm>
          <a:off x="415198" y="3871689"/>
          <a:ext cx="2217602" cy="859861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Medication review</a:t>
          </a:r>
        </a:p>
      </dsp:txBody>
      <dsp:txXfrm>
        <a:off x="440382" y="3896873"/>
        <a:ext cx="2167234" cy="80949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9B17A9-E98A-487C-97E7-DEFF6E022718}">
      <dsp:nvSpPr>
        <dsp:cNvPr id="0" name=""/>
        <dsp:cNvSpPr/>
      </dsp:nvSpPr>
      <dsp:spPr>
        <a:xfrm>
          <a:off x="5953" y="0"/>
          <a:ext cx="6090046" cy="46164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If a patient does not come in we may have to stop medication</a:t>
          </a:r>
        </a:p>
      </dsp:txBody>
      <dsp:txXfrm>
        <a:off x="236778" y="0"/>
        <a:ext cx="5628397" cy="46164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E4FF96-FF42-4583-9BD8-3B58596CB0F5}">
      <dsp:nvSpPr>
        <dsp:cNvPr id="0" name=""/>
        <dsp:cNvSpPr/>
      </dsp:nvSpPr>
      <dsp:spPr>
        <a:xfrm>
          <a:off x="4304630" y="2042193"/>
          <a:ext cx="2040968" cy="354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108"/>
              </a:lnTo>
              <a:lnTo>
                <a:pt x="2040968" y="177108"/>
              </a:lnTo>
              <a:lnTo>
                <a:pt x="2040968" y="354217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6E8706-163A-4F95-A009-ADDD8B4FAA4D}">
      <dsp:nvSpPr>
        <dsp:cNvPr id="0" name=""/>
        <dsp:cNvSpPr/>
      </dsp:nvSpPr>
      <dsp:spPr>
        <a:xfrm>
          <a:off x="4258910" y="4437379"/>
          <a:ext cx="91440" cy="3542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217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7D51E1-9C49-4EDA-8135-814D400419DB}">
      <dsp:nvSpPr>
        <dsp:cNvPr id="0" name=""/>
        <dsp:cNvSpPr/>
      </dsp:nvSpPr>
      <dsp:spPr>
        <a:xfrm>
          <a:off x="4258910" y="3239786"/>
          <a:ext cx="91440" cy="3542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217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17CA63-C59E-4186-8015-F91EA107AAB6}">
      <dsp:nvSpPr>
        <dsp:cNvPr id="0" name=""/>
        <dsp:cNvSpPr/>
      </dsp:nvSpPr>
      <dsp:spPr>
        <a:xfrm>
          <a:off x="4258910" y="2042193"/>
          <a:ext cx="91440" cy="3542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217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64A1B-487A-4DF4-8FD5-CE8592EF5E10}">
      <dsp:nvSpPr>
        <dsp:cNvPr id="0" name=""/>
        <dsp:cNvSpPr/>
      </dsp:nvSpPr>
      <dsp:spPr>
        <a:xfrm>
          <a:off x="2217941" y="4437379"/>
          <a:ext cx="91440" cy="3542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217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16F3A6-0AF2-4F94-9915-606C9880FE51}">
      <dsp:nvSpPr>
        <dsp:cNvPr id="0" name=""/>
        <dsp:cNvSpPr/>
      </dsp:nvSpPr>
      <dsp:spPr>
        <a:xfrm>
          <a:off x="2217941" y="3239786"/>
          <a:ext cx="91440" cy="3542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4217"/>
              </a:lnTo>
            </a:path>
          </a:pathLst>
        </a:custGeom>
        <a:noFill/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5FB8CA-10B5-479B-BD2E-F64BE430F97D}">
      <dsp:nvSpPr>
        <dsp:cNvPr id="0" name=""/>
        <dsp:cNvSpPr/>
      </dsp:nvSpPr>
      <dsp:spPr>
        <a:xfrm>
          <a:off x="2263661" y="2042193"/>
          <a:ext cx="2040968" cy="354217"/>
        </a:xfrm>
        <a:custGeom>
          <a:avLst/>
          <a:gdLst/>
          <a:ahLst/>
          <a:cxnLst/>
          <a:rect l="0" t="0" r="0" b="0"/>
          <a:pathLst>
            <a:path>
              <a:moveTo>
                <a:pt x="2040968" y="0"/>
              </a:moveTo>
              <a:lnTo>
                <a:pt x="2040968" y="177108"/>
              </a:lnTo>
              <a:lnTo>
                <a:pt x="0" y="177108"/>
              </a:lnTo>
              <a:lnTo>
                <a:pt x="0" y="354217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5599E-82F2-4786-9869-2F962BB55B9B}">
      <dsp:nvSpPr>
        <dsp:cNvPr id="0" name=""/>
        <dsp:cNvSpPr/>
      </dsp:nvSpPr>
      <dsp:spPr>
        <a:xfrm>
          <a:off x="3284146" y="844600"/>
          <a:ext cx="1020484" cy="3542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108"/>
              </a:lnTo>
              <a:lnTo>
                <a:pt x="1020484" y="177108"/>
              </a:lnTo>
              <a:lnTo>
                <a:pt x="1020484" y="35421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683803-18DE-4C1C-8E72-F2C3E47B9B3E}">
      <dsp:nvSpPr>
        <dsp:cNvPr id="0" name=""/>
        <dsp:cNvSpPr/>
      </dsp:nvSpPr>
      <dsp:spPr>
        <a:xfrm>
          <a:off x="2263661" y="844600"/>
          <a:ext cx="1020484" cy="354217"/>
        </a:xfrm>
        <a:custGeom>
          <a:avLst/>
          <a:gdLst/>
          <a:ahLst/>
          <a:cxnLst/>
          <a:rect l="0" t="0" r="0" b="0"/>
          <a:pathLst>
            <a:path>
              <a:moveTo>
                <a:pt x="1020484" y="0"/>
              </a:moveTo>
              <a:lnTo>
                <a:pt x="1020484" y="177108"/>
              </a:lnTo>
              <a:lnTo>
                <a:pt x="0" y="177108"/>
              </a:lnTo>
              <a:lnTo>
                <a:pt x="0" y="354217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21D92A-E367-42D4-8427-FB2CB23EF0E7}">
      <dsp:nvSpPr>
        <dsp:cNvPr id="0" name=""/>
        <dsp:cNvSpPr/>
      </dsp:nvSpPr>
      <dsp:spPr>
        <a:xfrm>
          <a:off x="2440770" y="1224"/>
          <a:ext cx="1686750" cy="8433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Check if available OTC</a:t>
          </a:r>
        </a:p>
      </dsp:txBody>
      <dsp:txXfrm>
        <a:off x="2440770" y="1224"/>
        <a:ext cx="1686750" cy="843375"/>
      </dsp:txXfrm>
    </dsp:sp>
    <dsp:sp modelId="{CCFC8D93-1250-4C90-991F-0EA8D490FCD6}">
      <dsp:nvSpPr>
        <dsp:cNvPr id="0" name=""/>
        <dsp:cNvSpPr/>
      </dsp:nvSpPr>
      <dsp:spPr>
        <a:xfrm>
          <a:off x="1420286" y="1198818"/>
          <a:ext cx="1686750" cy="8433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If available OTC advise patient</a:t>
          </a:r>
        </a:p>
      </dsp:txBody>
      <dsp:txXfrm>
        <a:off x="1420286" y="1198818"/>
        <a:ext cx="1686750" cy="843375"/>
      </dsp:txXfrm>
    </dsp:sp>
    <dsp:sp modelId="{A022CFB5-C0B8-4287-A5C0-4B46A6C7AEA3}">
      <dsp:nvSpPr>
        <dsp:cNvPr id="0" name=""/>
        <dsp:cNvSpPr/>
      </dsp:nvSpPr>
      <dsp:spPr>
        <a:xfrm>
          <a:off x="3461255" y="1198818"/>
          <a:ext cx="1686750" cy="8433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If not available OTC check LLR APC status</a:t>
          </a:r>
        </a:p>
      </dsp:txBody>
      <dsp:txXfrm>
        <a:off x="3461255" y="1198818"/>
        <a:ext cx="1686750" cy="843375"/>
      </dsp:txXfrm>
    </dsp:sp>
    <dsp:sp modelId="{F2381864-D674-4F39-AA86-C654247A13D8}">
      <dsp:nvSpPr>
        <dsp:cNvPr id="0" name=""/>
        <dsp:cNvSpPr/>
      </dsp:nvSpPr>
      <dsp:spPr>
        <a:xfrm>
          <a:off x="1420286" y="2396411"/>
          <a:ext cx="1686750" cy="8433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If Green / Yellow add to repeat template</a:t>
          </a:r>
        </a:p>
      </dsp:txBody>
      <dsp:txXfrm>
        <a:off x="1420286" y="2396411"/>
        <a:ext cx="1686750" cy="843375"/>
      </dsp:txXfrm>
    </dsp:sp>
    <dsp:sp modelId="{85B59FB5-4019-4BB4-B5F8-0FFD809CA348}">
      <dsp:nvSpPr>
        <dsp:cNvPr id="0" name=""/>
        <dsp:cNvSpPr/>
      </dsp:nvSpPr>
      <dsp:spPr>
        <a:xfrm>
          <a:off x="1420286" y="3594004"/>
          <a:ext cx="1686750" cy="843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Send SMS to patient asking them to order when needed</a:t>
          </a:r>
        </a:p>
      </dsp:txBody>
      <dsp:txXfrm>
        <a:off x="1420286" y="3594004"/>
        <a:ext cx="1686750" cy="843375"/>
      </dsp:txXfrm>
    </dsp:sp>
    <dsp:sp modelId="{C6A8B7FA-7DEA-4641-AE70-5C64E7D3E512}">
      <dsp:nvSpPr>
        <dsp:cNvPr id="0" name=""/>
        <dsp:cNvSpPr/>
      </dsp:nvSpPr>
      <dsp:spPr>
        <a:xfrm>
          <a:off x="1420286" y="4791597"/>
          <a:ext cx="1686750" cy="843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If not ordered within 2 months let GP know</a:t>
          </a:r>
        </a:p>
      </dsp:txBody>
      <dsp:txXfrm>
        <a:off x="1420286" y="4791597"/>
        <a:ext cx="1686750" cy="843375"/>
      </dsp:txXfrm>
    </dsp:sp>
    <dsp:sp modelId="{5EE44C63-AB27-442F-8477-B800F7E6B814}">
      <dsp:nvSpPr>
        <dsp:cNvPr id="0" name=""/>
        <dsp:cNvSpPr/>
      </dsp:nvSpPr>
      <dsp:spPr>
        <a:xfrm>
          <a:off x="3461255" y="2396411"/>
          <a:ext cx="1686750" cy="8433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If Amber setup SCA</a:t>
          </a:r>
        </a:p>
      </dsp:txBody>
      <dsp:txXfrm>
        <a:off x="3461255" y="2396411"/>
        <a:ext cx="1686750" cy="843375"/>
      </dsp:txXfrm>
    </dsp:sp>
    <dsp:sp modelId="{4C22D251-3218-4CA5-9791-0CCFEA9FB6FC}">
      <dsp:nvSpPr>
        <dsp:cNvPr id="0" name=""/>
        <dsp:cNvSpPr/>
      </dsp:nvSpPr>
      <dsp:spPr>
        <a:xfrm>
          <a:off x="3461255" y="3594004"/>
          <a:ext cx="1686750" cy="843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Once SCA in place add to repeat template</a:t>
          </a:r>
        </a:p>
      </dsp:txBody>
      <dsp:txXfrm>
        <a:off x="3461255" y="3594004"/>
        <a:ext cx="1686750" cy="843375"/>
      </dsp:txXfrm>
    </dsp:sp>
    <dsp:sp modelId="{A0A7FA95-A6D5-49B7-A650-3C4256724665}">
      <dsp:nvSpPr>
        <dsp:cNvPr id="0" name=""/>
        <dsp:cNvSpPr/>
      </dsp:nvSpPr>
      <dsp:spPr>
        <a:xfrm>
          <a:off x="3461255" y="4791597"/>
          <a:ext cx="1686750" cy="8433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Send SMS to patient asking them to order when needed</a:t>
          </a:r>
        </a:p>
      </dsp:txBody>
      <dsp:txXfrm>
        <a:off x="3461255" y="4791597"/>
        <a:ext cx="1686750" cy="843375"/>
      </dsp:txXfrm>
    </dsp:sp>
    <dsp:sp modelId="{B88510B2-B04C-42B8-86BB-5647299197C9}">
      <dsp:nvSpPr>
        <dsp:cNvPr id="0" name=""/>
        <dsp:cNvSpPr/>
      </dsp:nvSpPr>
      <dsp:spPr>
        <a:xfrm>
          <a:off x="5502223" y="2396411"/>
          <a:ext cx="1686750" cy="8433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If Red refer patient back to hospital</a:t>
          </a:r>
        </a:p>
      </dsp:txBody>
      <dsp:txXfrm>
        <a:off x="5502223" y="2396411"/>
        <a:ext cx="1686750" cy="84337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03F56C-C41B-473C-A05D-FFA62D5E3828}">
      <dsp:nvSpPr>
        <dsp:cNvPr id="0" name=""/>
        <dsp:cNvSpPr/>
      </dsp:nvSpPr>
      <dsp:spPr>
        <a:xfrm>
          <a:off x="6843501" y="2585957"/>
          <a:ext cx="91440" cy="4485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565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233877-777B-4579-B836-C623DD045CC7}">
      <dsp:nvSpPr>
        <dsp:cNvPr id="0" name=""/>
        <dsp:cNvSpPr/>
      </dsp:nvSpPr>
      <dsp:spPr>
        <a:xfrm>
          <a:off x="4304630" y="1069379"/>
          <a:ext cx="2584591" cy="4485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282"/>
              </a:lnTo>
              <a:lnTo>
                <a:pt x="2584591" y="224282"/>
              </a:lnTo>
              <a:lnTo>
                <a:pt x="2584591" y="448565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2124A5-F5FD-4FEF-8B2E-85DC62E5796E}">
      <dsp:nvSpPr>
        <dsp:cNvPr id="0" name=""/>
        <dsp:cNvSpPr/>
      </dsp:nvSpPr>
      <dsp:spPr>
        <a:xfrm>
          <a:off x="4258910" y="2585957"/>
          <a:ext cx="91440" cy="4485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565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9546C8-4390-4E58-9AC3-0FB286A2C887}">
      <dsp:nvSpPr>
        <dsp:cNvPr id="0" name=""/>
        <dsp:cNvSpPr/>
      </dsp:nvSpPr>
      <dsp:spPr>
        <a:xfrm>
          <a:off x="4258910" y="1069379"/>
          <a:ext cx="91440" cy="4485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565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E76003-81FD-45D7-9AA7-C5F40C908C5E}">
      <dsp:nvSpPr>
        <dsp:cNvPr id="0" name=""/>
        <dsp:cNvSpPr/>
      </dsp:nvSpPr>
      <dsp:spPr>
        <a:xfrm>
          <a:off x="1674319" y="2585957"/>
          <a:ext cx="91440" cy="4485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48565"/>
              </a:lnTo>
            </a:path>
          </a:pathLst>
        </a:custGeom>
        <a:noFill/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7350F3-F193-4663-A2DF-CF896BF42BBF}">
      <dsp:nvSpPr>
        <dsp:cNvPr id="0" name=""/>
        <dsp:cNvSpPr/>
      </dsp:nvSpPr>
      <dsp:spPr>
        <a:xfrm>
          <a:off x="1720039" y="1069379"/>
          <a:ext cx="2584591" cy="448565"/>
        </a:xfrm>
        <a:custGeom>
          <a:avLst/>
          <a:gdLst/>
          <a:ahLst/>
          <a:cxnLst/>
          <a:rect l="0" t="0" r="0" b="0"/>
          <a:pathLst>
            <a:path>
              <a:moveTo>
                <a:pt x="2584591" y="0"/>
              </a:moveTo>
              <a:lnTo>
                <a:pt x="2584591" y="224282"/>
              </a:lnTo>
              <a:lnTo>
                <a:pt x="0" y="224282"/>
              </a:lnTo>
              <a:lnTo>
                <a:pt x="0" y="448565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586EF6-2FDC-41E9-BE8C-785E3A479DA4}">
      <dsp:nvSpPr>
        <dsp:cNvPr id="0" name=""/>
        <dsp:cNvSpPr/>
      </dsp:nvSpPr>
      <dsp:spPr>
        <a:xfrm>
          <a:off x="3236617" y="1366"/>
          <a:ext cx="2136025" cy="106801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Even if had before it will not be issued</a:t>
          </a:r>
        </a:p>
      </dsp:txBody>
      <dsp:txXfrm>
        <a:off x="3236617" y="1366"/>
        <a:ext cx="2136025" cy="1068012"/>
      </dsp:txXfrm>
    </dsp:sp>
    <dsp:sp modelId="{7BE1946E-CD64-4D44-9EDD-A598678A7AE6}">
      <dsp:nvSpPr>
        <dsp:cNvPr id="0" name=""/>
        <dsp:cNvSpPr/>
      </dsp:nvSpPr>
      <dsp:spPr>
        <a:xfrm>
          <a:off x="652026" y="1517945"/>
          <a:ext cx="2136025" cy="106801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Check when last issued</a:t>
          </a:r>
        </a:p>
      </dsp:txBody>
      <dsp:txXfrm>
        <a:off x="652026" y="1517945"/>
        <a:ext cx="2136025" cy="1068012"/>
      </dsp:txXfrm>
    </dsp:sp>
    <dsp:sp modelId="{904E0876-32BE-4F3C-BE80-B9893CED9BF5}">
      <dsp:nvSpPr>
        <dsp:cNvPr id="0" name=""/>
        <dsp:cNvSpPr/>
      </dsp:nvSpPr>
      <dsp:spPr>
        <a:xfrm>
          <a:off x="652026" y="3034523"/>
          <a:ext cx="2136025" cy="10680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Task to GP or pharmacist to review</a:t>
          </a:r>
        </a:p>
      </dsp:txBody>
      <dsp:txXfrm>
        <a:off x="652026" y="3034523"/>
        <a:ext cx="2136025" cy="1068012"/>
      </dsp:txXfrm>
    </dsp:sp>
    <dsp:sp modelId="{076C8657-F84D-472F-824D-9B9A596400E2}">
      <dsp:nvSpPr>
        <dsp:cNvPr id="0" name=""/>
        <dsp:cNvSpPr/>
      </dsp:nvSpPr>
      <dsp:spPr>
        <a:xfrm>
          <a:off x="3236617" y="1517945"/>
          <a:ext cx="2136025" cy="106801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If patient had as a regular acute</a:t>
          </a:r>
        </a:p>
      </dsp:txBody>
      <dsp:txXfrm>
        <a:off x="3236617" y="1517945"/>
        <a:ext cx="2136025" cy="1068012"/>
      </dsp:txXfrm>
    </dsp:sp>
    <dsp:sp modelId="{2C7C5AE1-8F25-46FE-B841-965A1D753C07}">
      <dsp:nvSpPr>
        <dsp:cNvPr id="0" name=""/>
        <dsp:cNvSpPr/>
      </dsp:nvSpPr>
      <dsp:spPr>
        <a:xfrm>
          <a:off x="3236617" y="3034523"/>
          <a:ext cx="2136025" cy="10680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Task to GP to see if can move to repeat</a:t>
          </a:r>
        </a:p>
      </dsp:txBody>
      <dsp:txXfrm>
        <a:off x="3236617" y="3034523"/>
        <a:ext cx="2136025" cy="1068012"/>
      </dsp:txXfrm>
    </dsp:sp>
    <dsp:sp modelId="{3DD62E72-2440-43D8-A665-96B497276F54}">
      <dsp:nvSpPr>
        <dsp:cNvPr id="0" name=""/>
        <dsp:cNvSpPr/>
      </dsp:nvSpPr>
      <dsp:spPr>
        <a:xfrm>
          <a:off x="5821208" y="1517945"/>
          <a:ext cx="2136025" cy="106801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End of post dated script</a:t>
          </a:r>
        </a:p>
      </dsp:txBody>
      <dsp:txXfrm>
        <a:off x="5821208" y="1517945"/>
        <a:ext cx="2136025" cy="1068012"/>
      </dsp:txXfrm>
    </dsp:sp>
    <dsp:sp modelId="{35EFD150-9CD4-4A8F-A080-0432F3779B57}">
      <dsp:nvSpPr>
        <dsp:cNvPr id="0" name=""/>
        <dsp:cNvSpPr/>
      </dsp:nvSpPr>
      <dsp:spPr>
        <a:xfrm>
          <a:off x="5821208" y="3034523"/>
          <a:ext cx="2136025" cy="106801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Task to GP to review</a:t>
          </a:r>
        </a:p>
      </dsp:txBody>
      <dsp:txXfrm>
        <a:off x="5821208" y="3034523"/>
        <a:ext cx="2136025" cy="106801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45D0D7-69C2-468A-AC36-634C9591E085}">
      <dsp:nvSpPr>
        <dsp:cNvPr id="0" name=""/>
        <dsp:cNvSpPr/>
      </dsp:nvSpPr>
      <dsp:spPr>
        <a:xfrm>
          <a:off x="3031" y="535733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APC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Area Prescribing Committee</a:t>
          </a:r>
        </a:p>
      </dsp:txBody>
      <dsp:txXfrm>
        <a:off x="3031" y="535733"/>
        <a:ext cx="1641370" cy="984822"/>
      </dsp:txXfrm>
    </dsp:sp>
    <dsp:sp modelId="{C35CE036-44C5-49A4-8432-C198DA74CFD8}">
      <dsp:nvSpPr>
        <dsp:cNvPr id="0" name=""/>
        <dsp:cNvSpPr/>
      </dsp:nvSpPr>
      <dsp:spPr>
        <a:xfrm>
          <a:off x="1808538" y="535733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257323"/>
                <a:satOff val="1544"/>
                <a:lumOff val="1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57323"/>
                <a:satOff val="1544"/>
                <a:lumOff val="1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57323"/>
                <a:satOff val="1544"/>
                <a:lumOff val="1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BP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Blood Pressure</a:t>
          </a:r>
        </a:p>
      </dsp:txBody>
      <dsp:txXfrm>
        <a:off x="1808538" y="535733"/>
        <a:ext cx="1641370" cy="984822"/>
      </dsp:txXfrm>
    </dsp:sp>
    <dsp:sp modelId="{0A0C5DB9-760B-4BC3-9E64-AAA85D623454}">
      <dsp:nvSpPr>
        <dsp:cNvPr id="0" name=""/>
        <dsp:cNvSpPr/>
      </dsp:nvSpPr>
      <dsp:spPr>
        <a:xfrm>
          <a:off x="3614046" y="535733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514645"/>
                <a:satOff val="3089"/>
                <a:lumOff val="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514645"/>
                <a:satOff val="3089"/>
                <a:lumOff val="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514645"/>
                <a:satOff val="3089"/>
                <a:lumOff val="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CQC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Care Quality Commission</a:t>
          </a:r>
        </a:p>
      </dsp:txBody>
      <dsp:txXfrm>
        <a:off x="3614046" y="535733"/>
        <a:ext cx="1641370" cy="984822"/>
      </dsp:txXfrm>
    </dsp:sp>
    <dsp:sp modelId="{11772684-B313-4061-91C6-68C8FBC5B639}">
      <dsp:nvSpPr>
        <dsp:cNvPr id="0" name=""/>
        <dsp:cNvSpPr/>
      </dsp:nvSpPr>
      <dsp:spPr>
        <a:xfrm>
          <a:off x="5419553" y="535733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771968"/>
                <a:satOff val="4633"/>
                <a:lumOff val="35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771968"/>
                <a:satOff val="4633"/>
                <a:lumOff val="35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771968"/>
                <a:satOff val="4633"/>
                <a:lumOff val="35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DOAC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Direct Oral Anticoagulation</a:t>
          </a:r>
        </a:p>
      </dsp:txBody>
      <dsp:txXfrm>
        <a:off x="5419553" y="535733"/>
        <a:ext cx="1641370" cy="984822"/>
      </dsp:txXfrm>
    </dsp:sp>
    <dsp:sp modelId="{07F18708-20E1-4DC4-B43F-41379FB46174}">
      <dsp:nvSpPr>
        <dsp:cNvPr id="0" name=""/>
        <dsp:cNvSpPr/>
      </dsp:nvSpPr>
      <dsp:spPr>
        <a:xfrm>
          <a:off x="7225061" y="535733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1029291"/>
                <a:satOff val="6178"/>
                <a:lumOff val="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029291"/>
                <a:satOff val="6178"/>
                <a:lumOff val="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029291"/>
                <a:satOff val="6178"/>
                <a:lumOff val="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GTN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Glyceryl Trinitrate</a:t>
          </a:r>
        </a:p>
      </dsp:txBody>
      <dsp:txXfrm>
        <a:off x="7225061" y="535733"/>
        <a:ext cx="1641370" cy="984822"/>
      </dsp:txXfrm>
    </dsp:sp>
    <dsp:sp modelId="{B10B69D9-E506-4F1C-9AD6-F8D317DDC83F}">
      <dsp:nvSpPr>
        <dsp:cNvPr id="0" name=""/>
        <dsp:cNvSpPr/>
      </dsp:nvSpPr>
      <dsp:spPr>
        <a:xfrm>
          <a:off x="3031" y="1684692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1286613"/>
                <a:satOff val="7722"/>
                <a:lumOff val="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286613"/>
                <a:satOff val="7722"/>
                <a:lumOff val="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286613"/>
                <a:satOff val="7722"/>
                <a:lumOff val="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HRT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Hormone Replacement Therapy</a:t>
          </a:r>
        </a:p>
      </dsp:txBody>
      <dsp:txXfrm>
        <a:off x="3031" y="1684692"/>
        <a:ext cx="1641370" cy="984822"/>
      </dsp:txXfrm>
    </dsp:sp>
    <dsp:sp modelId="{22EDF4FF-3687-4E43-BEBA-E67D699C2D9A}">
      <dsp:nvSpPr>
        <dsp:cNvPr id="0" name=""/>
        <dsp:cNvSpPr/>
      </dsp:nvSpPr>
      <dsp:spPr>
        <a:xfrm>
          <a:off x="1808538" y="1684692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1543936"/>
                <a:satOff val="9267"/>
                <a:lumOff val="7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543936"/>
                <a:satOff val="9267"/>
                <a:lumOff val="7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543936"/>
                <a:satOff val="9267"/>
                <a:lumOff val="7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LLR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Leicester, Leicestershire &amp; Rutland</a:t>
          </a:r>
        </a:p>
      </dsp:txBody>
      <dsp:txXfrm>
        <a:off x="1808538" y="1684692"/>
        <a:ext cx="1641370" cy="984822"/>
      </dsp:txXfrm>
    </dsp:sp>
    <dsp:sp modelId="{717BE6AA-2F80-4EBF-824B-DD821AEF33E8}">
      <dsp:nvSpPr>
        <dsp:cNvPr id="0" name=""/>
        <dsp:cNvSpPr/>
      </dsp:nvSpPr>
      <dsp:spPr>
        <a:xfrm>
          <a:off x="3614046" y="1684692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1801259"/>
                <a:satOff val="10811"/>
                <a:lumOff val="82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1259"/>
                <a:satOff val="10811"/>
                <a:lumOff val="82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1259"/>
                <a:satOff val="10811"/>
                <a:lumOff val="82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LTC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Long Term Condition</a:t>
          </a:r>
        </a:p>
      </dsp:txBody>
      <dsp:txXfrm>
        <a:off x="3614046" y="1684692"/>
        <a:ext cx="1641370" cy="984822"/>
      </dsp:txXfrm>
    </dsp:sp>
    <dsp:sp modelId="{479A0400-FD86-4561-8335-C971646382E0}">
      <dsp:nvSpPr>
        <dsp:cNvPr id="0" name=""/>
        <dsp:cNvSpPr/>
      </dsp:nvSpPr>
      <dsp:spPr>
        <a:xfrm>
          <a:off x="5419553" y="1684692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2058582"/>
                <a:satOff val="12356"/>
                <a:lumOff val="941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058582"/>
                <a:satOff val="12356"/>
                <a:lumOff val="941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058582"/>
                <a:satOff val="12356"/>
                <a:lumOff val="941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Month</a:t>
          </a:r>
        </a:p>
      </dsp:txBody>
      <dsp:txXfrm>
        <a:off x="5419553" y="1684692"/>
        <a:ext cx="1641370" cy="984822"/>
      </dsp:txXfrm>
    </dsp:sp>
    <dsp:sp modelId="{E7606179-2E48-4F62-AD9C-5E33271B556D}">
      <dsp:nvSpPr>
        <dsp:cNvPr id="0" name=""/>
        <dsp:cNvSpPr/>
      </dsp:nvSpPr>
      <dsp:spPr>
        <a:xfrm>
          <a:off x="7226948" y="1674981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2315904"/>
                <a:satOff val="13900"/>
                <a:lumOff val="1058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315904"/>
                <a:satOff val="13900"/>
                <a:lumOff val="1058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315904"/>
                <a:satOff val="13900"/>
                <a:lumOff val="1058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NSAID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Nonsteroidal Anti Inflammatory Drugs</a:t>
          </a:r>
        </a:p>
      </dsp:txBody>
      <dsp:txXfrm>
        <a:off x="7226948" y="1674981"/>
        <a:ext cx="1641370" cy="984822"/>
      </dsp:txXfrm>
    </dsp:sp>
    <dsp:sp modelId="{99E78EEF-4F1E-4822-BB26-56D8BBBB0990}">
      <dsp:nvSpPr>
        <dsp:cNvPr id="0" name=""/>
        <dsp:cNvSpPr/>
      </dsp:nvSpPr>
      <dsp:spPr>
        <a:xfrm>
          <a:off x="3031" y="2833651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2573227"/>
                <a:satOff val="15445"/>
                <a:lumOff val="1176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573227"/>
                <a:satOff val="15445"/>
                <a:lumOff val="1176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573227"/>
                <a:satOff val="15445"/>
                <a:lumOff val="1176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>
              <a:latin typeface="Aptos Display" panose="02110004020202020204"/>
            </a:rPr>
            <a:t>OTC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>
              <a:latin typeface="Aptos Display" panose="02110004020202020204"/>
            </a:rPr>
            <a:t>Over The Counter</a:t>
          </a:r>
        </a:p>
      </dsp:txBody>
      <dsp:txXfrm>
        <a:off x="3031" y="2833651"/>
        <a:ext cx="1641370" cy="984822"/>
      </dsp:txXfrm>
    </dsp:sp>
    <dsp:sp modelId="{816F6803-99D7-440D-94E1-935F680DBC83}">
      <dsp:nvSpPr>
        <dsp:cNvPr id="0" name=""/>
        <dsp:cNvSpPr/>
      </dsp:nvSpPr>
      <dsp:spPr>
        <a:xfrm>
          <a:off x="1808538" y="2833651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2830550"/>
                <a:satOff val="16989"/>
                <a:lumOff val="129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830550"/>
                <a:satOff val="16989"/>
                <a:lumOff val="129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830550"/>
                <a:satOff val="16989"/>
                <a:lumOff val="129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PRN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As Needed</a:t>
          </a:r>
        </a:p>
      </dsp:txBody>
      <dsp:txXfrm>
        <a:off x="1808538" y="2833651"/>
        <a:ext cx="1641370" cy="984822"/>
      </dsp:txXfrm>
    </dsp:sp>
    <dsp:sp modelId="{7AE8B39E-46EF-470C-B44F-C6B80182BDC9}">
      <dsp:nvSpPr>
        <dsp:cNvPr id="0" name=""/>
        <dsp:cNvSpPr/>
      </dsp:nvSpPr>
      <dsp:spPr>
        <a:xfrm>
          <a:off x="3614046" y="2833651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3087872"/>
                <a:satOff val="18534"/>
                <a:lumOff val="1411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3087872"/>
                <a:satOff val="18534"/>
                <a:lumOff val="1411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3087872"/>
                <a:satOff val="18534"/>
                <a:lumOff val="1411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PST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Patient Services Team</a:t>
          </a:r>
        </a:p>
      </dsp:txBody>
      <dsp:txXfrm>
        <a:off x="3614046" y="2833651"/>
        <a:ext cx="1641370" cy="984822"/>
      </dsp:txXfrm>
    </dsp:sp>
    <dsp:sp modelId="{60E89F42-4FAE-4D26-8A61-B22FD0D03AFE}">
      <dsp:nvSpPr>
        <dsp:cNvPr id="0" name=""/>
        <dsp:cNvSpPr/>
      </dsp:nvSpPr>
      <dsp:spPr>
        <a:xfrm>
          <a:off x="5419553" y="2833651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3345195"/>
                <a:satOff val="20078"/>
                <a:lumOff val="152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3345195"/>
                <a:satOff val="20078"/>
                <a:lumOff val="152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3345195"/>
                <a:satOff val="20078"/>
                <a:lumOff val="152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RD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Repeat Dispensing</a:t>
          </a:r>
        </a:p>
      </dsp:txBody>
      <dsp:txXfrm>
        <a:off x="5419553" y="2833651"/>
        <a:ext cx="1641370" cy="984822"/>
      </dsp:txXfrm>
    </dsp:sp>
    <dsp:sp modelId="{F25037A2-CD16-44B8-8F08-1DFE5BBDCBF3}">
      <dsp:nvSpPr>
        <dsp:cNvPr id="0" name=""/>
        <dsp:cNvSpPr/>
      </dsp:nvSpPr>
      <dsp:spPr>
        <a:xfrm>
          <a:off x="7225061" y="2833651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3602518"/>
                <a:satOff val="21623"/>
                <a:lumOff val="1647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3602518"/>
                <a:satOff val="21623"/>
                <a:lumOff val="1647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3602518"/>
                <a:satOff val="21623"/>
                <a:lumOff val="1647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SABA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Shorting Acting Beta Agonists</a:t>
          </a:r>
        </a:p>
      </dsp:txBody>
      <dsp:txXfrm>
        <a:off x="7225061" y="2833651"/>
        <a:ext cx="1641370" cy="984822"/>
      </dsp:txXfrm>
    </dsp:sp>
    <dsp:sp modelId="{38C4D494-8CC2-4E36-9B83-5F92A76C44DD}">
      <dsp:nvSpPr>
        <dsp:cNvPr id="0" name=""/>
        <dsp:cNvSpPr/>
      </dsp:nvSpPr>
      <dsp:spPr>
        <a:xfrm>
          <a:off x="2711292" y="3982610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3859840"/>
                <a:satOff val="23167"/>
                <a:lumOff val="1764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3859840"/>
                <a:satOff val="23167"/>
                <a:lumOff val="1764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3859840"/>
                <a:satOff val="23167"/>
                <a:lumOff val="1764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SCA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Shared Care Agreement</a:t>
          </a:r>
        </a:p>
      </dsp:txBody>
      <dsp:txXfrm>
        <a:off x="2711292" y="3982610"/>
        <a:ext cx="1641370" cy="984822"/>
      </dsp:txXfrm>
    </dsp:sp>
    <dsp:sp modelId="{0171FD4F-4E0A-4983-955B-2DA1BB0940A8}">
      <dsp:nvSpPr>
        <dsp:cNvPr id="0" name=""/>
        <dsp:cNvSpPr/>
      </dsp:nvSpPr>
      <dsp:spPr>
        <a:xfrm>
          <a:off x="4516800" y="3982610"/>
          <a:ext cx="1641370" cy="984822"/>
        </a:xfrm>
        <a:prstGeom prst="rect">
          <a:avLst/>
        </a:prstGeom>
        <a:gradFill rotWithShape="0">
          <a:gsLst>
            <a:gs pos="0">
              <a:schemeClr val="accent3">
                <a:hueOff val="4117163"/>
                <a:satOff val="24712"/>
                <a:lumOff val="1882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4117163"/>
                <a:satOff val="24712"/>
                <a:lumOff val="1882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4117163"/>
                <a:satOff val="24712"/>
                <a:lumOff val="1882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SMS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Short Message Service</a:t>
          </a:r>
        </a:p>
      </dsp:txBody>
      <dsp:txXfrm>
        <a:off x="4516800" y="3982610"/>
        <a:ext cx="1641370" cy="9848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1#2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4D3EF-DCBE-4DB9-BF11-E5DED79AA353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6F9E21-214E-48FB-A699-9CCC5951EA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015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2D776-7AA5-4291-9955-E83C9E51CF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363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2D776-7AA5-4291-9955-E83C9E51CFC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953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85128-EC18-4584-4434-E6E3880C2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C278F5-EECD-C378-7F7F-D0F2C3D56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94C064-2EC7-4B74-50DA-0C3DA75287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5C7F0-F8FD-7F6C-6695-7D9F935CB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2D776-7AA5-4291-9955-E83C9E51CF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5393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85128-EC18-4584-4434-E6E3880C25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C278F5-EECD-C378-7F7F-D0F2C3D56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94C064-2EC7-4B74-50DA-0C3DA75287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5C7F0-F8FD-7F6C-6695-7D9F935CB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2D776-7AA5-4291-9955-E83C9E51CF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4023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F8D26-4EA1-1A30-DCF7-5581AD98A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1E1A51-F17D-AE65-254B-3631295FD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FD5CD8-9F83-92A1-D6EB-4DC904EA0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56109-520D-B7D6-B4E2-C2652CAED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2D776-7AA5-4291-9955-E83C9E51CF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553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F8D26-4EA1-1A30-DCF7-5581AD98A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1E1A51-F17D-AE65-254B-3631295FD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FD5CD8-9F83-92A1-D6EB-4DC904EA0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56109-520D-B7D6-B4E2-C2652CAED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2D776-7AA5-4291-9955-E83C9E51CF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714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ED3E-B521-0BEF-2D64-F42139600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3869A8-626A-4BFD-965E-D0CEF15136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D52D01-8BBF-4981-834A-4B073088C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777C2-A13E-6FCD-5AC5-67E9800D5E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2D776-7AA5-4291-9955-E83C9E51CF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50203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ED3E-B521-0BEF-2D64-F42139600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3869A8-626A-4BFD-965E-D0CEF15136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D52D01-8BBF-4981-834A-4B073088C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777C2-A13E-6FCD-5AC5-67E9800D5E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2D776-7AA5-4291-9955-E83C9E51CF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3012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ED3E-B521-0BEF-2D64-F42139600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3869A8-626A-4BFD-965E-D0CEF15136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D52D01-8BBF-4981-834A-4B073088C0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2777C2-A13E-6FCD-5AC5-67E9800D5E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2D776-7AA5-4291-9955-E83C9E51CF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117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F8D26-4EA1-1A30-DCF7-5581AD98A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1E1A51-F17D-AE65-254B-3631295FD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FD5CD8-9F83-92A1-D6EB-4DC904EA0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56109-520D-B7D6-B4E2-C2652CAED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2D776-7AA5-4291-9955-E83C9E51CF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0515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F8D26-4EA1-1A30-DCF7-5581AD98A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1E1A51-F17D-AE65-254B-3631295FDA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FD5CD8-9F83-92A1-D6EB-4DC904EA03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056109-520D-B7D6-B4E2-C2652CAED8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2D776-7AA5-4291-9955-E83C9E51CFC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90654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52D776-7AA5-4291-9955-E83C9E51CFC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746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40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907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973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918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574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365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853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79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0380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134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813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95DF45-2105-4A1E-A71C-D006D96C8138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F5161E-47CE-49EF-94AD-ACCAD2EC25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987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2.png"/><Relationship Id="rId7" Type="http://schemas.openxmlformats.org/officeDocument/2006/relationships/image" Target="../media/image6.wmf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.bin"/><Relationship Id="rId11" Type="http://schemas.openxmlformats.org/officeDocument/2006/relationships/diagramColors" Target="../diagrams/colors1.xml"/><Relationship Id="rId5" Type="http://schemas.openxmlformats.org/officeDocument/2006/relationships/image" Target="../media/image3.wmf"/><Relationship Id="rId10" Type="http://schemas.openxmlformats.org/officeDocument/2006/relationships/diagramQuickStyle" Target="../diagrams/quickStyle1.xml"/><Relationship Id="rId4" Type="http://schemas.openxmlformats.org/officeDocument/2006/relationships/oleObject" Target="../embeddings/oleObject1.bin"/><Relationship Id="rId9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10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13" Type="http://schemas.microsoft.com/office/2007/relationships/diagramDrawing" Target="../diagrams/drawing6.xml"/><Relationship Id="rId18" Type="http://schemas.microsoft.com/office/2007/relationships/diagramDrawing" Target="../diagrams/drawing7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5.xml"/><Relationship Id="rId12" Type="http://schemas.openxmlformats.org/officeDocument/2006/relationships/diagramColors" Target="../diagrams/colors6.xml"/><Relationship Id="rId17" Type="http://schemas.openxmlformats.org/officeDocument/2006/relationships/diagramColors" Target="../diagrams/colors7.xml"/><Relationship Id="rId2" Type="http://schemas.openxmlformats.org/officeDocument/2006/relationships/notesSlide" Target="../notesSlides/notesSlide6.xml"/><Relationship Id="rId16" Type="http://schemas.openxmlformats.org/officeDocument/2006/relationships/diagramQuickStyle" Target="../diagrams/quickStyl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11" Type="http://schemas.openxmlformats.org/officeDocument/2006/relationships/diagramQuickStyle" Target="../diagrams/quickStyle6.xml"/><Relationship Id="rId5" Type="http://schemas.openxmlformats.org/officeDocument/2006/relationships/diagramLayout" Target="../diagrams/layout5.xml"/><Relationship Id="rId15" Type="http://schemas.openxmlformats.org/officeDocument/2006/relationships/diagramLayout" Target="../diagrams/layout7.xml"/><Relationship Id="rId10" Type="http://schemas.openxmlformats.org/officeDocument/2006/relationships/diagramLayout" Target="../diagrams/layout6.xml"/><Relationship Id="rId4" Type="http://schemas.openxmlformats.org/officeDocument/2006/relationships/diagramData" Target="../diagrams/data5.xml"/><Relationship Id="rId9" Type="http://schemas.openxmlformats.org/officeDocument/2006/relationships/diagramData" Target="../diagrams/data6.xml"/><Relationship Id="rId14" Type="http://schemas.openxmlformats.org/officeDocument/2006/relationships/diagramData" Target="../diagrams/data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13" Type="http://schemas.microsoft.com/office/2007/relationships/diagramDrawing" Target="../diagrams/drawing9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8.xml"/><Relationship Id="rId12" Type="http://schemas.openxmlformats.org/officeDocument/2006/relationships/diagramColors" Target="../diagrams/colors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8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8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8.xml"/><Relationship Id="rId9" Type="http://schemas.openxmlformats.org/officeDocument/2006/relationships/diagramData" Target="../diagrams/data9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13" Type="http://schemas.microsoft.com/office/2007/relationships/diagramDrawing" Target="../diagrams/drawing12.xml"/><Relationship Id="rId18" Type="http://schemas.microsoft.com/office/2007/relationships/diagramDrawing" Target="../diagrams/drawing13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1.xml"/><Relationship Id="rId12" Type="http://schemas.openxmlformats.org/officeDocument/2006/relationships/diagramColors" Target="../diagrams/colors12.xml"/><Relationship Id="rId17" Type="http://schemas.openxmlformats.org/officeDocument/2006/relationships/diagramColors" Target="../diagrams/colors13.xml"/><Relationship Id="rId2" Type="http://schemas.openxmlformats.org/officeDocument/2006/relationships/notesSlide" Target="../notesSlides/notesSlide9.xml"/><Relationship Id="rId16" Type="http://schemas.openxmlformats.org/officeDocument/2006/relationships/diagramQuickStyle" Target="../diagrams/quickStyle1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1.xml"/><Relationship Id="rId11" Type="http://schemas.openxmlformats.org/officeDocument/2006/relationships/diagramQuickStyle" Target="../diagrams/quickStyle12.xml"/><Relationship Id="rId5" Type="http://schemas.openxmlformats.org/officeDocument/2006/relationships/diagramLayout" Target="../diagrams/layout11.xml"/><Relationship Id="rId15" Type="http://schemas.openxmlformats.org/officeDocument/2006/relationships/diagramLayout" Target="../diagrams/layout13.xml"/><Relationship Id="rId10" Type="http://schemas.openxmlformats.org/officeDocument/2006/relationships/diagramLayout" Target="../diagrams/layout12.xml"/><Relationship Id="rId4" Type="http://schemas.openxmlformats.org/officeDocument/2006/relationships/diagramData" Target="../diagrams/data11.xml"/><Relationship Id="rId9" Type="http://schemas.openxmlformats.org/officeDocument/2006/relationships/diagramData" Target="../diagrams/data12.xml"/><Relationship Id="rId14" Type="http://schemas.openxmlformats.org/officeDocument/2006/relationships/diagramData" Target="../diagrams/data1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4.xml"/><Relationship Id="rId13" Type="http://schemas.microsoft.com/office/2007/relationships/diagramDrawing" Target="../diagrams/drawing15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4.xml"/><Relationship Id="rId12" Type="http://schemas.openxmlformats.org/officeDocument/2006/relationships/diagramColors" Target="../diagrams/colors1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4.xml"/><Relationship Id="rId11" Type="http://schemas.openxmlformats.org/officeDocument/2006/relationships/diagramQuickStyle" Target="../diagrams/quickStyle15.xml"/><Relationship Id="rId5" Type="http://schemas.openxmlformats.org/officeDocument/2006/relationships/diagramLayout" Target="../diagrams/layout14.xml"/><Relationship Id="rId10" Type="http://schemas.openxmlformats.org/officeDocument/2006/relationships/diagramLayout" Target="../diagrams/layout15.xml"/><Relationship Id="rId4" Type="http://schemas.openxmlformats.org/officeDocument/2006/relationships/diagramData" Target="../diagrams/data14.xml"/><Relationship Id="rId9" Type="http://schemas.openxmlformats.org/officeDocument/2006/relationships/diagramData" Target="../diagrams/data1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13" Type="http://schemas.microsoft.com/office/2007/relationships/diagramDrawing" Target="../diagrams/drawing17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6.xml"/><Relationship Id="rId12" Type="http://schemas.openxmlformats.org/officeDocument/2006/relationships/diagramColors" Target="../diagrams/colors1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6.xml"/><Relationship Id="rId11" Type="http://schemas.openxmlformats.org/officeDocument/2006/relationships/diagramQuickStyle" Target="../diagrams/quickStyle17.xml"/><Relationship Id="rId5" Type="http://schemas.openxmlformats.org/officeDocument/2006/relationships/diagramLayout" Target="../diagrams/layout16.xml"/><Relationship Id="rId10" Type="http://schemas.openxmlformats.org/officeDocument/2006/relationships/diagramLayout" Target="../diagrams/layout17.xml"/><Relationship Id="rId4" Type="http://schemas.openxmlformats.org/officeDocument/2006/relationships/diagramData" Target="../diagrams/data16.xml"/><Relationship Id="rId9" Type="http://schemas.openxmlformats.org/officeDocument/2006/relationships/diagramData" Target="../diagrams/data1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1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6033143-63D3-C14D-BEE2-1D651B01A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15" y="0"/>
            <a:ext cx="9151115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B139AC-2F65-1888-C7C9-3B78365D42CA}"/>
              </a:ext>
            </a:extLst>
          </p:cNvPr>
          <p:cNvSpPr/>
          <p:nvPr/>
        </p:nvSpPr>
        <p:spPr>
          <a:xfrm>
            <a:off x="-1039" y="6260655"/>
            <a:ext cx="9144000" cy="646331"/>
          </a:xfrm>
          <a:prstGeom prst="rect">
            <a:avLst/>
          </a:prstGeom>
          <a:solidFill>
            <a:srgbClr val="181F4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35D31A-74D3-EBA1-AB53-5FA95DAF3BB3}"/>
              </a:ext>
            </a:extLst>
          </p:cNvPr>
          <p:cNvSpPr txBox="1"/>
          <p:nvPr/>
        </p:nvSpPr>
        <p:spPr>
          <a:xfrm>
            <a:off x="219075" y="180901"/>
            <a:ext cx="870585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PPG Meeting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B2099FB5-9316-94A0-76DA-A60F925822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00225" y="3705687"/>
          <a:ext cx="5429250" cy="157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6095880" imgH="246240" progId="Photoshop.Image.23">
                  <p:embed/>
                </p:oleObj>
              </mc:Choice>
              <mc:Fallback>
                <p:oleObj name="Image" r:id="rId4" imgW="6095880" imgH="246240" progId="Photoshop.Image.23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B2099FB5-9316-94A0-76DA-A60F925822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00225" y="3705687"/>
                        <a:ext cx="5429250" cy="1574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9DD70BE-D53E-BE1C-F8AF-306A0334F0B4}"/>
              </a:ext>
            </a:extLst>
          </p:cNvPr>
          <p:cNvSpPr txBox="1"/>
          <p:nvPr/>
        </p:nvSpPr>
        <p:spPr>
          <a:xfrm>
            <a:off x="0" y="3819525"/>
            <a:ext cx="913257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3200" b="1">
                <a:solidFill>
                  <a:prstClr val="white"/>
                </a:solidFill>
                <a:latin typeface="Aptos Display"/>
              </a:rPr>
              <a:t>20th Oct 2026</a:t>
            </a:r>
            <a:endParaRPr lang="en-US">
              <a:solidFill>
                <a:prstClr val="white"/>
              </a:solidFill>
            </a:endParaRPr>
          </a:p>
        </p:txBody>
      </p:sp>
      <p:pic>
        <p:nvPicPr>
          <p:cNvPr id="6" name="Picture 5" descr="A white castle logo with text">
            <a:extLst>
              <a:ext uri="{FF2B5EF4-FFF2-40B4-BE49-F238E27FC236}">
                <a16:creationId xmlns:a16="http://schemas.microsoft.com/office/drawing/2014/main" id="{6272E526-4B34-F6BD-6AE7-2D3AEA16A4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75" y="765202"/>
            <a:ext cx="3902975" cy="1975915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9D57247-A681-49AF-8510-3983739C1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025" y="1012493"/>
            <a:ext cx="3293843" cy="1566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264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6033143-63D3-C14D-BEE2-1D651B01AD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115" y="0"/>
            <a:ext cx="9151115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FB139AC-2F65-1888-C7C9-3B78365D42CA}"/>
              </a:ext>
            </a:extLst>
          </p:cNvPr>
          <p:cNvSpPr/>
          <p:nvPr/>
        </p:nvSpPr>
        <p:spPr>
          <a:xfrm>
            <a:off x="-11430" y="6260655"/>
            <a:ext cx="9144000" cy="646331"/>
          </a:xfrm>
          <a:prstGeom prst="rect">
            <a:avLst/>
          </a:prstGeom>
          <a:solidFill>
            <a:srgbClr val="181F4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35D31A-74D3-EBA1-AB53-5FA95DAF3BB3}"/>
              </a:ext>
            </a:extLst>
          </p:cNvPr>
          <p:cNvSpPr txBox="1"/>
          <p:nvPr/>
        </p:nvSpPr>
        <p:spPr>
          <a:xfrm>
            <a:off x="396492" y="152326"/>
            <a:ext cx="6326188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3600" b="1">
                <a:solidFill>
                  <a:schemeClr val="bg1"/>
                </a:solidFill>
                <a:latin typeface="Aptos Display"/>
              </a:rPr>
              <a:t>Staff Changes</a:t>
            </a:r>
            <a:endParaRPr lang="en-GB" sz="3600" b="1">
              <a:solidFill>
                <a:schemeClr val="bg1"/>
              </a:solidFill>
              <a:latin typeface="Aptos Display" panose="020B0004020202020204" pitchFamily="34" charset="0"/>
            </a:endParaRPr>
          </a:p>
        </p:txBody>
      </p:sp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B2099FB5-9316-94A0-76DA-A60F925822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734953"/>
          <a:ext cx="3009900" cy="1774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4" imgW="6095880" imgH="246240" progId="Photoshop.Image.23">
                  <p:embed/>
                </p:oleObj>
              </mc:Choice>
              <mc:Fallback>
                <p:oleObj name="Image" r:id="rId4" imgW="6095880" imgH="246240" progId="Photoshop.Image.23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B2099FB5-9316-94A0-76DA-A60F925822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4800" y="734953"/>
                        <a:ext cx="3009900" cy="1774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1898C61-BA26-7A02-CD61-9A0877EC3E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29450" y="152326"/>
          <a:ext cx="1960563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6" imgW="1959840" imgH="944640" progId="Photoshop.Image.23">
                  <p:embed/>
                </p:oleObj>
              </mc:Choice>
              <mc:Fallback>
                <p:oleObj name="Image" r:id="rId6" imgW="1959840" imgH="944640" progId="Photoshop.Image.23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21898C61-BA26-7A02-CD61-9A0877EC3E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29450" y="152326"/>
                        <a:ext cx="1960563" cy="944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Content Placeholder 2" descr="SmartArt Process Diagram">
            <a:extLst>
              <a:ext uri="{FF2B5EF4-FFF2-40B4-BE49-F238E27FC236}">
                <a16:creationId xmlns:a16="http://schemas.microsoft.com/office/drawing/2014/main" id="{C923E01D-A50F-D600-54B5-9819538B6A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930860"/>
              </p:ext>
            </p:extLst>
          </p:nvPr>
        </p:nvGraphicFramePr>
        <p:xfrm>
          <a:off x="304801" y="1438786"/>
          <a:ext cx="8563896" cy="4637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998400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B3010-DE99-FCD6-5788-090D3EEA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1B8FF1-EF1C-043C-80D0-080D5C5DE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241" y="3630728"/>
            <a:ext cx="4561252" cy="309894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CC848AD-3797-01C9-7450-218C8C3A3454}"/>
              </a:ext>
            </a:extLst>
          </p:cNvPr>
          <p:cNvSpPr txBox="1"/>
          <p:nvPr/>
        </p:nvSpPr>
        <p:spPr>
          <a:xfrm>
            <a:off x="265531" y="157001"/>
            <a:ext cx="5555413" cy="5941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>
                <a:solidFill>
                  <a:srgbClr val="FFFFFF"/>
                </a:solidFill>
                <a:latin typeface="Aptos Display" panose="02110004020202020204"/>
              </a:rPr>
              <a:t>Flu / Covid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1E8D67-C943-5F1C-C4BD-106CEC79DCBD}"/>
              </a:ext>
            </a:extLst>
          </p:cNvPr>
          <p:cNvCxnSpPr>
            <a:cxnSpLocks/>
          </p:cNvCxnSpPr>
          <p:nvPr/>
        </p:nvCxnSpPr>
        <p:spPr>
          <a:xfrm>
            <a:off x="265533" y="803332"/>
            <a:ext cx="5555412" cy="0"/>
          </a:xfrm>
          <a:prstGeom prst="line">
            <a:avLst/>
          </a:prstGeom>
          <a:ln w="5080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group of white towers with black text&#10;&#10;Description automatically generated">
            <a:extLst>
              <a:ext uri="{FF2B5EF4-FFF2-40B4-BE49-F238E27FC236}">
                <a16:creationId xmlns:a16="http://schemas.microsoft.com/office/drawing/2014/main" id="{45935E68-6137-1C80-9B68-8CD1416F9F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508" y="299420"/>
            <a:ext cx="1822286" cy="898412"/>
          </a:xfrm>
          <a:prstGeom prst="rect">
            <a:avLst/>
          </a:prstGeom>
        </p:spPr>
      </p:pic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3CBB538-D6BE-1BBE-9AC0-50C0625414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3193126"/>
              </p:ext>
            </p:extLst>
          </p:nvPr>
        </p:nvGraphicFramePr>
        <p:xfrm>
          <a:off x="258792" y="4461294"/>
          <a:ext cx="3881887" cy="18172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E460AB1-EDED-1F30-B393-53D8167625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958" y="998167"/>
            <a:ext cx="5438775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772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2B3010-DE99-FCD6-5788-090D3EEA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1CC848AD-3797-01C9-7450-218C8C3A3454}"/>
              </a:ext>
            </a:extLst>
          </p:cNvPr>
          <p:cNvSpPr txBox="1"/>
          <p:nvPr/>
        </p:nvSpPr>
        <p:spPr>
          <a:xfrm>
            <a:off x="265531" y="157001"/>
            <a:ext cx="5555413" cy="5941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b="1">
                <a:solidFill>
                  <a:srgbClr val="FFFFFF"/>
                </a:solidFill>
                <a:latin typeface="Aptos Display" panose="02110004020202020204"/>
              </a:rPr>
              <a:t>Signing Prescriptions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61E8D67-C943-5F1C-C4BD-106CEC79DCBD}"/>
              </a:ext>
            </a:extLst>
          </p:cNvPr>
          <p:cNvCxnSpPr>
            <a:cxnSpLocks/>
          </p:cNvCxnSpPr>
          <p:nvPr/>
        </p:nvCxnSpPr>
        <p:spPr>
          <a:xfrm>
            <a:off x="265533" y="803332"/>
            <a:ext cx="5555412" cy="0"/>
          </a:xfrm>
          <a:prstGeom prst="line">
            <a:avLst/>
          </a:prstGeom>
          <a:ln w="5080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group of white towers with black text&#10;&#10;Description automatically generated">
            <a:extLst>
              <a:ext uri="{FF2B5EF4-FFF2-40B4-BE49-F238E27FC236}">
                <a16:creationId xmlns:a16="http://schemas.microsoft.com/office/drawing/2014/main" id="{45935E68-6137-1C80-9B68-8CD1416F9F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508" y="299420"/>
            <a:ext cx="1822286" cy="8984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F53E11-2B06-90D6-DA6C-BE4027D78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50025"/>
            <a:ext cx="9144000" cy="540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2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793B3-4B14-C9A9-DAFE-99CF7F9FB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2B106CE-6D68-91FF-E4E7-26CDDB8D6F69}"/>
              </a:ext>
            </a:extLst>
          </p:cNvPr>
          <p:cNvSpPr txBox="1"/>
          <p:nvPr/>
        </p:nvSpPr>
        <p:spPr>
          <a:xfrm>
            <a:off x="419098" y="180901"/>
            <a:ext cx="5394343" cy="21544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Changes to Prescribing Processes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50FB120-B87C-D4E2-15BA-FC9855D79D8F}"/>
              </a:ext>
            </a:extLst>
          </p:cNvPr>
          <p:cNvCxnSpPr>
            <a:cxnSpLocks/>
          </p:cNvCxnSpPr>
          <p:nvPr/>
        </p:nvCxnSpPr>
        <p:spPr>
          <a:xfrm>
            <a:off x="265533" y="803332"/>
            <a:ext cx="5555412" cy="0"/>
          </a:xfrm>
          <a:prstGeom prst="line">
            <a:avLst/>
          </a:prstGeom>
          <a:ln w="5080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group of white towers with black text&#10;&#10;Description automatically generated">
            <a:extLst>
              <a:ext uri="{FF2B5EF4-FFF2-40B4-BE49-F238E27FC236}">
                <a16:creationId xmlns:a16="http://schemas.microsoft.com/office/drawing/2014/main" id="{2D17E8FE-F13E-1D42-583B-28283B000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508" y="299420"/>
            <a:ext cx="1822286" cy="898412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B36BFF-C2E3-5632-063D-002D346B7A0B}"/>
              </a:ext>
            </a:extLst>
          </p:cNvPr>
          <p:cNvGraphicFramePr/>
          <p:nvPr/>
        </p:nvGraphicFramePr>
        <p:xfrm>
          <a:off x="5707131" y="922379"/>
          <a:ext cx="1317523" cy="1006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5279402-2ADC-1984-D2C4-B07FB9680B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1547045"/>
              </p:ext>
            </p:extLst>
          </p:nvPr>
        </p:nvGraphicFramePr>
        <p:xfrm>
          <a:off x="265533" y="1623142"/>
          <a:ext cx="8609261" cy="4063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66335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793B3-4B14-C9A9-DAFE-99CF7F9FB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2B106CE-6D68-91FF-E4E7-26CDDB8D6F69}"/>
              </a:ext>
            </a:extLst>
          </p:cNvPr>
          <p:cNvSpPr txBox="1"/>
          <p:nvPr/>
        </p:nvSpPr>
        <p:spPr>
          <a:xfrm>
            <a:off x="419098" y="180901"/>
            <a:ext cx="5394343" cy="16004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Ways to Order Medication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50FB120-B87C-D4E2-15BA-FC9855D79D8F}"/>
              </a:ext>
            </a:extLst>
          </p:cNvPr>
          <p:cNvCxnSpPr>
            <a:cxnSpLocks/>
          </p:cNvCxnSpPr>
          <p:nvPr/>
        </p:nvCxnSpPr>
        <p:spPr>
          <a:xfrm>
            <a:off x="265533" y="803332"/>
            <a:ext cx="5555412" cy="0"/>
          </a:xfrm>
          <a:prstGeom prst="line">
            <a:avLst/>
          </a:prstGeom>
          <a:ln w="5080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group of white towers with black text&#10;&#10;Description automatically generated">
            <a:extLst>
              <a:ext uri="{FF2B5EF4-FFF2-40B4-BE49-F238E27FC236}">
                <a16:creationId xmlns:a16="http://schemas.microsoft.com/office/drawing/2014/main" id="{2D17E8FE-F13E-1D42-583B-28283B000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508" y="299420"/>
            <a:ext cx="1822286" cy="898412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B36BFF-C2E3-5632-063D-002D346B7A0B}"/>
              </a:ext>
            </a:extLst>
          </p:cNvPr>
          <p:cNvGraphicFramePr/>
          <p:nvPr/>
        </p:nvGraphicFramePr>
        <p:xfrm>
          <a:off x="5707131" y="922379"/>
          <a:ext cx="1317523" cy="1006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E4DE48F-1BE8-3462-3373-180A2910D4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7339320"/>
              </p:ext>
            </p:extLst>
          </p:nvPr>
        </p:nvGraphicFramePr>
        <p:xfrm>
          <a:off x="265533" y="1316878"/>
          <a:ext cx="8459369" cy="3740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F74B949-A26C-BCC4-EDE7-E47825CD99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2921075"/>
              </p:ext>
            </p:extLst>
          </p:nvPr>
        </p:nvGraphicFramePr>
        <p:xfrm>
          <a:off x="1447217" y="5541122"/>
          <a:ext cx="6096000" cy="1028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2275325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BB751-82D1-A991-4548-A518CED64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A55C586-A3C7-A10A-1EC1-AEA6F28B78E8}"/>
              </a:ext>
            </a:extLst>
          </p:cNvPr>
          <p:cNvSpPr txBox="1"/>
          <p:nvPr/>
        </p:nvSpPr>
        <p:spPr>
          <a:xfrm>
            <a:off x="265533" y="203167"/>
            <a:ext cx="5555412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Not for Repeat Dispensing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2A70E18-F0D5-2DE1-6721-1538A6D339A3}"/>
              </a:ext>
            </a:extLst>
          </p:cNvPr>
          <p:cNvCxnSpPr>
            <a:cxnSpLocks/>
          </p:cNvCxnSpPr>
          <p:nvPr/>
        </p:nvCxnSpPr>
        <p:spPr>
          <a:xfrm>
            <a:off x="265533" y="803332"/>
            <a:ext cx="5555412" cy="0"/>
          </a:xfrm>
          <a:prstGeom prst="line">
            <a:avLst/>
          </a:prstGeom>
          <a:ln w="5080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group of white towers with black text&#10;&#10;Description automatically generated">
            <a:extLst>
              <a:ext uri="{FF2B5EF4-FFF2-40B4-BE49-F238E27FC236}">
                <a16:creationId xmlns:a16="http://schemas.microsoft.com/office/drawing/2014/main" id="{2B5D89C6-F4FB-CD7A-9B3B-C4311B9FB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508" y="299420"/>
            <a:ext cx="1822286" cy="898412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2752CB-C9F6-396E-FFE0-0DFF4AEB62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7876515"/>
              </p:ext>
            </p:extLst>
          </p:nvPr>
        </p:nvGraphicFramePr>
        <p:xfrm>
          <a:off x="267369" y="2850146"/>
          <a:ext cx="8609261" cy="3410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CE62B83-4816-B46D-844C-78EDE846D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2757176"/>
              </p:ext>
            </p:extLst>
          </p:nvPr>
        </p:nvGraphicFramePr>
        <p:xfrm>
          <a:off x="412954" y="1235952"/>
          <a:ext cx="8461840" cy="1733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0743620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BB751-82D1-A991-4548-A518CED64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A55C586-A3C7-A10A-1EC1-AEA6F28B78E8}"/>
              </a:ext>
            </a:extLst>
          </p:cNvPr>
          <p:cNvSpPr txBox="1"/>
          <p:nvPr/>
        </p:nvSpPr>
        <p:spPr>
          <a:xfrm>
            <a:off x="265533" y="203167"/>
            <a:ext cx="5555412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When to Issue RD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2A70E18-F0D5-2DE1-6721-1538A6D339A3}"/>
              </a:ext>
            </a:extLst>
          </p:cNvPr>
          <p:cNvCxnSpPr>
            <a:cxnSpLocks/>
          </p:cNvCxnSpPr>
          <p:nvPr/>
        </p:nvCxnSpPr>
        <p:spPr>
          <a:xfrm>
            <a:off x="265533" y="803332"/>
            <a:ext cx="5555412" cy="0"/>
          </a:xfrm>
          <a:prstGeom prst="line">
            <a:avLst/>
          </a:prstGeom>
          <a:ln w="5080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group of white towers with black text&#10;&#10;Description automatically generated">
            <a:extLst>
              <a:ext uri="{FF2B5EF4-FFF2-40B4-BE49-F238E27FC236}">
                <a16:creationId xmlns:a16="http://schemas.microsoft.com/office/drawing/2014/main" id="{2B5D89C6-F4FB-CD7A-9B3B-C4311B9FB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508" y="299420"/>
            <a:ext cx="1822286" cy="898412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52752CB-C9F6-396E-FFE0-0DFF4AEB62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3427275"/>
              </p:ext>
            </p:extLst>
          </p:nvPr>
        </p:nvGraphicFramePr>
        <p:xfrm>
          <a:off x="267369" y="1403498"/>
          <a:ext cx="8609261" cy="4532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57408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BB751-82D1-A991-4548-A518CED64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A55C586-A3C7-A10A-1EC1-AEA6F28B78E8}"/>
              </a:ext>
            </a:extLst>
          </p:cNvPr>
          <p:cNvSpPr txBox="1"/>
          <p:nvPr/>
        </p:nvSpPr>
        <p:spPr>
          <a:xfrm>
            <a:off x="265533" y="203167"/>
            <a:ext cx="5555412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Monitoring</a:t>
            </a: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2A70E18-F0D5-2DE1-6721-1538A6D339A3}"/>
              </a:ext>
            </a:extLst>
          </p:cNvPr>
          <p:cNvCxnSpPr>
            <a:cxnSpLocks/>
          </p:cNvCxnSpPr>
          <p:nvPr/>
        </p:nvCxnSpPr>
        <p:spPr>
          <a:xfrm>
            <a:off x="265533" y="803332"/>
            <a:ext cx="5555412" cy="0"/>
          </a:xfrm>
          <a:prstGeom prst="line">
            <a:avLst/>
          </a:prstGeom>
          <a:ln w="5080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group of white towers with black text&#10;&#10;Description automatically generated">
            <a:extLst>
              <a:ext uri="{FF2B5EF4-FFF2-40B4-BE49-F238E27FC236}">
                <a16:creationId xmlns:a16="http://schemas.microsoft.com/office/drawing/2014/main" id="{2B5D89C6-F4FB-CD7A-9B3B-C4311B9FB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508" y="299420"/>
            <a:ext cx="1822286" cy="898412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9E4655F-48E2-B4AE-E422-6745E38A4D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4264140"/>
              </p:ext>
            </p:extLst>
          </p:nvPr>
        </p:nvGraphicFramePr>
        <p:xfrm>
          <a:off x="265534" y="983229"/>
          <a:ext cx="5555411" cy="5071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C2B137E-F9AF-9935-828D-2F14E0A71C4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101001"/>
              </p:ext>
            </p:extLst>
          </p:nvPr>
        </p:nvGraphicFramePr>
        <p:xfrm>
          <a:off x="6052936" y="1320800"/>
          <a:ext cx="3048000" cy="4733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57FD1CA-3B8F-7903-3D4A-814654454A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5527220"/>
              </p:ext>
            </p:extLst>
          </p:nvPr>
        </p:nvGraphicFramePr>
        <p:xfrm>
          <a:off x="1447217" y="6293111"/>
          <a:ext cx="6096000" cy="4616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631558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793B3-4B14-C9A9-DAFE-99CF7F9FB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2B106CE-6D68-91FF-E4E7-26CDDB8D6F69}"/>
              </a:ext>
            </a:extLst>
          </p:cNvPr>
          <p:cNvSpPr txBox="1"/>
          <p:nvPr/>
        </p:nvSpPr>
        <p:spPr>
          <a:xfrm>
            <a:off x="419098" y="180901"/>
            <a:ext cx="5394343" cy="16004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lang="en-GB" sz="3600" b="1">
                <a:solidFill>
                  <a:prstClr val="white"/>
                </a:solidFill>
                <a:latin typeface="Aptos Display"/>
              </a:rPr>
              <a:t>Hospital Medication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50FB120-B87C-D4E2-15BA-FC9855D79D8F}"/>
              </a:ext>
            </a:extLst>
          </p:cNvPr>
          <p:cNvCxnSpPr>
            <a:cxnSpLocks/>
          </p:cNvCxnSpPr>
          <p:nvPr/>
        </p:nvCxnSpPr>
        <p:spPr>
          <a:xfrm>
            <a:off x="265533" y="803332"/>
            <a:ext cx="5555412" cy="0"/>
          </a:xfrm>
          <a:prstGeom prst="line">
            <a:avLst/>
          </a:prstGeom>
          <a:ln w="5080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group of white towers with black text&#10;&#10;Description automatically generated">
            <a:extLst>
              <a:ext uri="{FF2B5EF4-FFF2-40B4-BE49-F238E27FC236}">
                <a16:creationId xmlns:a16="http://schemas.microsoft.com/office/drawing/2014/main" id="{2D17E8FE-F13E-1D42-583B-28283B000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508" y="299420"/>
            <a:ext cx="1822286" cy="898412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B36BFF-C2E3-5632-063D-002D346B7A0B}"/>
              </a:ext>
            </a:extLst>
          </p:cNvPr>
          <p:cNvGraphicFramePr/>
          <p:nvPr/>
        </p:nvGraphicFramePr>
        <p:xfrm>
          <a:off x="5707131" y="922379"/>
          <a:ext cx="1317523" cy="1006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4B8F51F-3750-957C-8B2D-336015C2DA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96041643"/>
              </p:ext>
            </p:extLst>
          </p:nvPr>
        </p:nvGraphicFramePr>
        <p:xfrm>
          <a:off x="265533" y="922379"/>
          <a:ext cx="8609261" cy="5636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4195364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793B3-4B14-C9A9-DAFE-99CF7F9FB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22B106CE-6D68-91FF-E4E7-26CDDB8D6F69}"/>
              </a:ext>
            </a:extLst>
          </p:cNvPr>
          <p:cNvSpPr txBox="1"/>
          <p:nvPr/>
        </p:nvSpPr>
        <p:spPr>
          <a:xfrm>
            <a:off x="419098" y="180901"/>
            <a:ext cx="5394343" cy="160043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Acute Prescriptions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50FB120-B87C-D4E2-15BA-FC9855D79D8F}"/>
              </a:ext>
            </a:extLst>
          </p:cNvPr>
          <p:cNvCxnSpPr>
            <a:cxnSpLocks/>
          </p:cNvCxnSpPr>
          <p:nvPr/>
        </p:nvCxnSpPr>
        <p:spPr>
          <a:xfrm>
            <a:off x="265533" y="803332"/>
            <a:ext cx="5555412" cy="0"/>
          </a:xfrm>
          <a:prstGeom prst="line">
            <a:avLst/>
          </a:prstGeom>
          <a:ln w="5080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group of white towers with black text&#10;&#10;Description automatically generated">
            <a:extLst>
              <a:ext uri="{FF2B5EF4-FFF2-40B4-BE49-F238E27FC236}">
                <a16:creationId xmlns:a16="http://schemas.microsoft.com/office/drawing/2014/main" id="{2D17E8FE-F13E-1D42-583B-28283B000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508" y="299420"/>
            <a:ext cx="1822286" cy="898412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DB36BFF-C2E3-5632-063D-002D346B7A0B}"/>
              </a:ext>
            </a:extLst>
          </p:cNvPr>
          <p:cNvGraphicFramePr/>
          <p:nvPr/>
        </p:nvGraphicFramePr>
        <p:xfrm>
          <a:off x="5707131" y="922379"/>
          <a:ext cx="1317523" cy="1006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4E2ECB3-11ED-B013-C99D-ECD27DBF7E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0024426"/>
              </p:ext>
            </p:extLst>
          </p:nvPr>
        </p:nvGraphicFramePr>
        <p:xfrm>
          <a:off x="265533" y="1603476"/>
          <a:ext cx="8609261" cy="4103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745017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F535D31A-74D3-EBA1-AB53-5FA95DAF3BB3}"/>
              </a:ext>
            </a:extLst>
          </p:cNvPr>
          <p:cNvSpPr txBox="1"/>
          <p:nvPr/>
        </p:nvSpPr>
        <p:spPr>
          <a:xfrm>
            <a:off x="158423" y="157001"/>
            <a:ext cx="5769632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3600" b="1">
                <a:solidFill>
                  <a:schemeClr val="bg1"/>
                </a:solidFill>
                <a:latin typeface="Aptos Display" panose="020B0004020202020204" pitchFamily="34" charset="0"/>
              </a:rPr>
              <a:t>Acronyms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4ED09A-3281-75BD-4428-87D84CDA8B74}"/>
              </a:ext>
            </a:extLst>
          </p:cNvPr>
          <p:cNvCxnSpPr>
            <a:cxnSpLocks/>
          </p:cNvCxnSpPr>
          <p:nvPr/>
        </p:nvCxnSpPr>
        <p:spPr>
          <a:xfrm>
            <a:off x="265533" y="803332"/>
            <a:ext cx="5555412" cy="0"/>
          </a:xfrm>
          <a:prstGeom prst="line">
            <a:avLst/>
          </a:prstGeom>
          <a:ln w="50800" cap="rnd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group of white towers with black text&#10;&#10;Description automatically generated">
            <a:extLst>
              <a:ext uri="{FF2B5EF4-FFF2-40B4-BE49-F238E27FC236}">
                <a16:creationId xmlns:a16="http://schemas.microsoft.com/office/drawing/2014/main" id="{D7A91674-B201-FC22-42D8-5AEB545F50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2508" y="299420"/>
            <a:ext cx="1822286" cy="898412"/>
          </a:xfrm>
          <a:prstGeom prst="rect">
            <a:avLst/>
          </a:prstGeom>
        </p:spPr>
      </p:pic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53B90BA-B731-C5EB-6E8A-4E3AA7A042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7175435"/>
              </p:ext>
            </p:extLst>
          </p:nvPr>
        </p:nvGraphicFramePr>
        <p:xfrm>
          <a:off x="158423" y="1197833"/>
          <a:ext cx="8869463" cy="5503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867146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27D972D5C52A4B838B5D51F90681FA" ma:contentTypeVersion="16" ma:contentTypeDescription="Create a new document." ma:contentTypeScope="" ma:versionID="25c130806e0ab546f5c86297ba498e26">
  <xsd:schema xmlns:xsd="http://www.w3.org/2001/XMLSchema" xmlns:xs="http://www.w3.org/2001/XMLSchema" xmlns:p="http://schemas.microsoft.com/office/2006/metadata/properties" xmlns:ns2="686e4015-7270-47b5-9525-c9e83f2f7847" xmlns:ns3="fe1457bf-a3c6-4ac5-9ad1-5d68d844e77d" targetNamespace="http://schemas.microsoft.com/office/2006/metadata/properties" ma:root="true" ma:fieldsID="42e82a9951ad9b2dca61769364bcaeb9" ns2:_="" ns3:_="">
    <xsd:import namespace="686e4015-7270-47b5-9525-c9e83f2f7847"/>
    <xsd:import namespace="fe1457bf-a3c6-4ac5-9ad1-5d68d844e7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6e4015-7270-47b5-9525-c9e83f2f78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1457bf-a3c6-4ac5-9ad1-5d68d844e77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7066162-195e-43e0-b9c9-f8dfe06797e8}" ma:internalName="TaxCatchAll" ma:showField="CatchAllData" ma:web="fe1457bf-a3c6-4ac5-9ad1-5d68d844e7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e1457bf-a3c6-4ac5-9ad1-5d68d844e77d">
      <UserInfo>
        <DisplayName/>
        <AccountId xsi:nil="true"/>
        <AccountType/>
      </UserInfo>
    </SharedWithUsers>
    <TaxCatchAll xmlns="fe1457bf-a3c6-4ac5-9ad1-5d68d844e77d" xsi:nil="true"/>
    <lcf76f155ced4ddcb4097134ff3c332f xmlns="686e4015-7270-47b5-9525-c9e83f2f784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947DE48-82AA-415C-B6CA-F006CE3C835E}">
  <ds:schemaRefs>
    <ds:schemaRef ds:uri="686e4015-7270-47b5-9525-c9e83f2f7847"/>
    <ds:schemaRef ds:uri="fe1457bf-a3c6-4ac5-9ad1-5d68d844e77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3C65443-D762-4591-854A-C7F9DB366C13}">
  <ds:schemaRefs>
    <ds:schemaRef ds:uri="686e4015-7270-47b5-9525-c9e83f2f7847"/>
    <ds:schemaRef ds:uri="fe1457bf-a3c6-4ac5-9ad1-5d68d844e77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669DB7F-01E4-4666-92EC-E9553A679E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On-screen Show (4:3)</PresentationFormat>
  <Slides>12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Gloves</dc:title>
  <dc:creator>CLULOW, Mitchell (CASTLE MEDICAL GROUP)</dc:creator>
  <cp:revision>16</cp:revision>
  <dcterms:created xsi:type="dcterms:W3CDTF">2024-04-25T13:27:38Z</dcterms:created>
  <dcterms:modified xsi:type="dcterms:W3CDTF">2026-10-21T15:33:53Z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0x0101000B27D972D5C52A4B838B5D51F90681FA</vt:lpwstr>
  </property>
  <property fmtid="{D5CDD505-2E9C-101B-9397-08002B2CF9AE}" pid="3" name="MediaServiceImageTags">
    <vt:lpwstr/>
  </property>
  <property fmtid="{D5CDD505-2E9C-101B-9397-08002B2CF9AE}" pid="4" name="Order">
    <vt:r8>95700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